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5518" r:id="rId2"/>
    <p:sldMasterId id="2147485517" r:id="rId3"/>
    <p:sldMasterId id="2147485515" r:id="rId4"/>
    <p:sldMasterId id="2147485514" r:id="rId5"/>
    <p:sldMasterId id="2147485512" r:id="rId6"/>
    <p:sldMasterId id="2147485510" r:id="rId7"/>
    <p:sldMasterId id="2147485085" r:id="rId8"/>
    <p:sldMasterId id="2147486022" r:id="rId9"/>
    <p:sldMasterId id="2147486234" r:id="rId10"/>
    <p:sldMasterId id="2147486627" r:id="rId11"/>
    <p:sldMasterId id="2147486947" r:id="rId12"/>
    <p:sldMasterId id="2147486960" r:id="rId13"/>
    <p:sldMasterId id="2147486972" r:id="rId14"/>
    <p:sldMasterId id="2147486975" r:id="rId15"/>
    <p:sldMasterId id="2147486988" r:id="rId16"/>
    <p:sldMasterId id="2147487000" r:id="rId17"/>
    <p:sldMasterId id="2147488015" r:id="rId18"/>
  </p:sldMasterIdLst>
  <p:notesMasterIdLst>
    <p:notesMasterId r:id="rId92"/>
  </p:notesMasterIdLst>
  <p:handoutMasterIdLst>
    <p:handoutMasterId r:id="rId93"/>
  </p:handoutMasterIdLst>
  <p:sldIdLst>
    <p:sldId id="585" r:id="rId19"/>
    <p:sldId id="661" r:id="rId20"/>
    <p:sldId id="662" r:id="rId21"/>
    <p:sldId id="664" r:id="rId22"/>
    <p:sldId id="665" r:id="rId23"/>
    <p:sldId id="666" r:id="rId24"/>
    <p:sldId id="667" r:id="rId25"/>
    <p:sldId id="658" r:id="rId26"/>
    <p:sldId id="659" r:id="rId27"/>
    <p:sldId id="668" r:id="rId28"/>
    <p:sldId id="669" r:id="rId29"/>
    <p:sldId id="670" r:id="rId30"/>
    <p:sldId id="671" r:id="rId31"/>
    <p:sldId id="660" r:id="rId32"/>
    <p:sldId id="672" r:id="rId33"/>
    <p:sldId id="673" r:id="rId34"/>
    <p:sldId id="641" r:id="rId35"/>
    <p:sldId id="655" r:id="rId36"/>
    <p:sldId id="588" r:id="rId37"/>
    <p:sldId id="589" r:id="rId38"/>
    <p:sldId id="590" r:id="rId39"/>
    <p:sldId id="591" r:id="rId40"/>
    <p:sldId id="592" r:id="rId41"/>
    <p:sldId id="624" r:id="rId42"/>
    <p:sldId id="625" r:id="rId43"/>
    <p:sldId id="638" r:id="rId44"/>
    <p:sldId id="595" r:id="rId45"/>
    <p:sldId id="633" r:id="rId46"/>
    <p:sldId id="596" r:id="rId47"/>
    <p:sldId id="597" r:id="rId48"/>
    <p:sldId id="598" r:id="rId49"/>
    <p:sldId id="636" r:id="rId50"/>
    <p:sldId id="599" r:id="rId51"/>
    <p:sldId id="629" r:id="rId52"/>
    <p:sldId id="601" r:id="rId53"/>
    <p:sldId id="675" r:id="rId54"/>
    <p:sldId id="602" r:id="rId55"/>
    <p:sldId id="603" r:id="rId56"/>
    <p:sldId id="604" r:id="rId57"/>
    <p:sldId id="605" r:id="rId58"/>
    <p:sldId id="606" r:id="rId59"/>
    <p:sldId id="607" r:id="rId60"/>
    <p:sldId id="608" r:id="rId61"/>
    <p:sldId id="609" r:id="rId62"/>
    <p:sldId id="610" r:id="rId63"/>
    <p:sldId id="644" r:id="rId64"/>
    <p:sldId id="678" r:id="rId65"/>
    <p:sldId id="630" r:id="rId66"/>
    <p:sldId id="656" r:id="rId67"/>
    <p:sldId id="657" r:id="rId68"/>
    <p:sldId id="613" r:id="rId69"/>
    <p:sldId id="614" r:id="rId70"/>
    <p:sldId id="615" r:id="rId71"/>
    <p:sldId id="676" r:id="rId72"/>
    <p:sldId id="642" r:id="rId73"/>
    <p:sldId id="646" r:id="rId74"/>
    <p:sldId id="647" r:id="rId75"/>
    <p:sldId id="677" r:id="rId76"/>
    <p:sldId id="653" r:id="rId77"/>
    <p:sldId id="654" r:id="rId78"/>
    <p:sldId id="631" r:id="rId79"/>
    <p:sldId id="618" r:id="rId80"/>
    <p:sldId id="645" r:id="rId81"/>
    <p:sldId id="648" r:id="rId82"/>
    <p:sldId id="620" r:id="rId83"/>
    <p:sldId id="621" r:id="rId84"/>
    <p:sldId id="632" r:id="rId85"/>
    <p:sldId id="635" r:id="rId86"/>
    <p:sldId id="637" r:id="rId87"/>
    <p:sldId id="651" r:id="rId88"/>
    <p:sldId id="623" r:id="rId89"/>
    <p:sldId id="652" r:id="rId90"/>
    <p:sldId id="680" r:id="rId9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CC3399"/>
    <a:srgbClr val="000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1261" autoAdjust="0"/>
  </p:normalViewPr>
  <p:slideViewPr>
    <p:cSldViewPr>
      <p:cViewPr varScale="1">
        <p:scale>
          <a:sx n="74" d="100"/>
          <a:sy n="74" d="100"/>
        </p:scale>
        <p:origin x="-2104" y="-1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384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90" Type="http://schemas.openxmlformats.org/officeDocument/2006/relationships/slide" Target="slides/slide72.xml"/><Relationship Id="rId91" Type="http://schemas.openxmlformats.org/officeDocument/2006/relationships/slide" Target="slides/slide73.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s>
</file>

<file path=ppt/_rels/viewProps.xml.rels><?xml version="1.0" encoding="UTF-8" standalone="yes"?>
<Relationships xmlns="http://schemas.openxmlformats.org/package/2006/relationships"><Relationship Id="rId1"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mn-ea"/>
                <a:cs typeface="+mn-cs"/>
              </a:defRPr>
            </a:lvl1pPr>
          </a:lstStyle>
          <a:p>
            <a:pPr>
              <a:defRPr/>
            </a:pPr>
            <a:endParaRPr lang="en-US"/>
          </a:p>
        </p:txBody>
      </p:sp>
      <p:sp>
        <p:nvSpPr>
          <p:cNvPr id="737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mn-ea"/>
                <a:cs typeface="+mn-cs"/>
              </a:defRPr>
            </a:lvl1pPr>
          </a:lstStyle>
          <a:p>
            <a:pPr>
              <a:defRPr/>
            </a:pPr>
            <a:endParaRPr lang="en-US"/>
          </a:p>
        </p:txBody>
      </p:sp>
      <p:sp>
        <p:nvSpPr>
          <p:cNvPr id="737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p>
        </p:txBody>
      </p:sp>
      <p:sp>
        <p:nvSpPr>
          <p:cNvPr id="737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72B5DC1-7959-974A-BD8C-CE6228A9CB8C}" type="slidenum">
              <a:rPr lang="en-US"/>
              <a:pPr>
                <a:defRPr/>
              </a:pPr>
              <a:t>‹#›</a:t>
            </a:fld>
            <a:endParaRPr lang="en-US"/>
          </a:p>
        </p:txBody>
      </p:sp>
    </p:spTree>
    <p:extLst>
      <p:ext uri="{BB962C8B-B14F-4D97-AF65-F5344CB8AC3E}">
        <p14:creationId xmlns:p14="http://schemas.microsoft.com/office/powerpoint/2010/main" val="1841605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mn-ea"/>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mn-ea"/>
                <a:cs typeface="+mn-cs"/>
              </a:defRPr>
            </a:lvl1pPr>
          </a:lstStyle>
          <a:p>
            <a:pPr>
              <a:defRPr/>
            </a:pPr>
            <a:endParaRPr lang="en-US"/>
          </a:p>
        </p:txBody>
      </p:sp>
      <p:sp>
        <p:nvSpPr>
          <p:cNvPr id="17715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50BBB17-FD56-C846-9664-A7336764C281}" type="slidenum">
              <a:rPr lang="en-US"/>
              <a:pPr>
                <a:defRPr/>
              </a:pPr>
              <a:t>‹#›</a:t>
            </a:fld>
            <a:endParaRPr lang="en-US"/>
          </a:p>
        </p:txBody>
      </p:sp>
    </p:spTree>
    <p:extLst>
      <p:ext uri="{BB962C8B-B14F-4D97-AF65-F5344CB8AC3E}">
        <p14:creationId xmlns:p14="http://schemas.microsoft.com/office/powerpoint/2010/main" val="13448112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26"/>
          <p:cNvSpPr>
            <a:spLocks noChangeArrowheads="1"/>
          </p:cNvSpPr>
          <p:nvPr>
            <p:ph type="sldImg"/>
          </p:nvPr>
        </p:nvSpPr>
        <p:spPr>
          <a:solidFill>
            <a:srgbClr val="FFFFFF"/>
          </a:solidFill>
          <a:ln/>
        </p:spPr>
      </p:sp>
      <p:sp>
        <p:nvSpPr>
          <p:cNvPr id="179202"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F76CC97-C09A-784C-BDB5-AF9BFEC95D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201730" name="Rectangle 1026"/>
          <p:cNvSpPr>
            <a:spLocks noGrp="1" noRot="1" noChangeAspect="1" noChangeArrowheads="1"/>
          </p:cNvSpPr>
          <p:nvPr>
            <p:ph type="sldImg"/>
          </p:nvPr>
        </p:nvSpPr>
        <p:spPr>
          <a:solidFill>
            <a:srgbClr val="FFFFFF"/>
          </a:solidFill>
          <a:ln/>
        </p:spPr>
      </p:sp>
      <p:sp>
        <p:nvSpPr>
          <p:cNvPr id="201731"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On 9 May 2015 we saw four of our Crossroads International Church people graduate from SBC with four different degrees!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5A3530-C53D-F143-95F6-A9C06643AAA2}" type="slidenum">
              <a:rPr lang="en-US" sz="1200">
                <a:solidFill>
                  <a:srgbClr val="000000"/>
                </a:solidFill>
              </a:rPr>
              <a:pPr/>
              <a:t>15</a:t>
            </a:fld>
            <a:endParaRPr lang="en-US" sz="1200">
              <a:solidFill>
                <a:srgbClr val="000000"/>
              </a:solidFil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402E024-43BC-6B4B-BF51-BE416C64C60F}" type="slidenum">
              <a:rPr lang="en-US" sz="1200">
                <a:solidFill>
                  <a:srgbClr val="000000"/>
                </a:solidFill>
              </a:rPr>
              <a:pPr/>
              <a:t>16</a:t>
            </a:fld>
            <a:endParaRPr lang="en-US" sz="1200">
              <a:solidFill>
                <a:srgbClr val="000000"/>
              </a:solidFill>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Student translations have resulted in Bible teaching and study materials—mostly PowerPoint—in 40 languages!  All a teacher needs to do is to click on a file and it downloads for free to teach any book of the Bible and many other subjects.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26"/>
          <p:cNvSpPr>
            <a:spLocks noChangeArrowheads="1"/>
          </p:cNvSpPr>
          <p:nvPr>
            <p:ph type="sldImg"/>
          </p:nvPr>
        </p:nvSpPr>
        <p:spPr>
          <a:solidFill>
            <a:srgbClr val="FFFFFF"/>
          </a:solidFill>
          <a:ln/>
        </p:spPr>
      </p:sp>
      <p:sp>
        <p:nvSpPr>
          <p:cNvPr id="207874"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God met me in Jerusalem in December 1995.</a:t>
            </a:r>
          </a:p>
          <a:p>
            <a:r>
              <a:rPr lang="en-US">
                <a:latin typeface="Times New Roman" charset="0"/>
                <a:ea typeface="ＭＳ Ｐゴシック" charset="0"/>
                <a:cs typeface="ＭＳ Ｐゴシック" charset="0"/>
              </a:rPr>
              <a:t>You see, at that time I had served on the faculty of Singapore Bible College for four years and I started teaching some courses for the fourth time––that can lose its challenge.</a:t>
            </a:r>
          </a:p>
          <a:p>
            <a:r>
              <a:rPr lang="en-US">
                <a:latin typeface="Times New Roman" charset="0"/>
                <a:ea typeface="ＭＳ Ｐゴシック" charset="0"/>
                <a:cs typeface="ＭＳ Ｐゴシック" charset="0"/>
              </a:rPr>
              <a:t>But the chance came to lead trips to Israel.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d never been there before, but 25 daring souls braved to pay the $3000 to come with me.</a:t>
            </a:r>
          </a:p>
          <a:p>
            <a:r>
              <a:rPr lang="en-US">
                <a:latin typeface="Times New Roman" charset="0"/>
                <a:ea typeface="ＭＳ Ｐゴシック" charset="0"/>
                <a:cs typeface="ＭＳ Ｐゴシック" charset="0"/>
              </a:rPr>
              <a:t>But at the antiquities shop in Jerusalem I was stunned to see one of my tour members argue with the shop owner about the price of an artifact.  "What? You want $20?  I saw this for $18 down the street!"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 was so embarrassed that I left the shop, sat down on the curb, and pouted like Elijah.  "What are you doing here, Rick?" I sensed God say to me (not audibly, yet still real).</a:t>
            </a:r>
          </a:p>
          <a:p>
            <a:r>
              <a:rPr lang="en-US">
                <a:latin typeface="Times New Roman" charset="0"/>
                <a:ea typeface="ＭＳ Ｐゴシック" charset="0"/>
                <a:cs typeface="ＭＳ Ｐゴシック" charset="0"/>
              </a:rPr>
              <a:t>"Lord,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 bringing Your people to Your land to get to know Your Word."</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"No, you</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not," I sensed God saying to me.  "You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afford to come Israel so you rounded up 25 wealthy people to pay your way."</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Then it struck me how little time Jesus spent in Jerusalem.  Sure, he was a faithful Jew who made the required pilgrimages three times a year––and he spent the last week of his life in Jerusalem since he came there to die.  But Jesus wasn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impressed with the wealth and power of Jerusalem.</a:t>
            </a:r>
          </a:p>
          <a:p>
            <a:r>
              <a:rPr lang="en-US">
                <a:latin typeface="Times New Roman" charset="0"/>
                <a:ea typeface="ＭＳ Ｐゴシック" charset="0"/>
                <a:cs typeface="ＭＳ Ｐゴシック" charset="0"/>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a:latin typeface="Times New Roman" charset="0"/>
                <a:ea typeface="ＭＳ Ｐゴシック" charset="0"/>
                <a:cs typeface="ＭＳ Ｐゴシック" charset="0"/>
              </a:rPr>
              <a:t>Then I thought about the students that I had at SBC up to that point.  I realized that the ones who came from the wealthy churches had to return back to their wealthy churches to pay back these churches for their support during seminary.</a:t>
            </a:r>
          </a:p>
          <a:p>
            <a:r>
              <a:rPr lang="en-US">
                <a:latin typeface="Times New Roman" charset="0"/>
                <a:ea typeface="ＭＳ Ｐゴシック" charset="0"/>
                <a:cs typeface="ＭＳ Ｐゴシック" charset="0"/>
              </a:rPr>
              <a:t>However, the ones from the poor countries returned to their countries had a tremendous impact for the cause of Christ.</a:t>
            </a:r>
          </a:p>
          <a:p>
            <a:r>
              <a:rPr lang="en-US">
                <a:latin typeface="Times New Roman" charset="0"/>
                <a:ea typeface="ＭＳ Ｐゴシック" charset="0"/>
                <a:cs typeface="ＭＳ Ｐゴシック" charset="0"/>
              </a:rPr>
              <a:t>So I said to the Lord, "OK, Lord, what do you want me to do? Where do you want me to go?"</a:t>
            </a:r>
            <a:endParaRPr lang="en-US" altLang="ja-JP">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26"/>
          <p:cNvSpPr>
            <a:spLocks noChangeArrowheads="1"/>
          </p:cNvSpPr>
          <p:nvPr>
            <p:ph type="sldImg"/>
          </p:nvPr>
        </p:nvSpPr>
        <p:spPr>
          <a:solidFill>
            <a:srgbClr val="FFFFFF"/>
          </a:solidFill>
          <a:ln/>
        </p:spPr>
      </p:sp>
      <p:sp>
        <p:nvSpPr>
          <p:cNvPr id="209922"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Then God put on my mind Mongolia.  "Mongolia?  Are you telling me to go to Outer Mongolia? I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know a soul in Mongolia!"</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026"/>
          <p:cNvSpPr>
            <a:spLocks noChangeArrowheads="1"/>
          </p:cNvSpPr>
          <p:nvPr>
            <p:ph type="sldImg"/>
          </p:nvPr>
        </p:nvSpPr>
        <p:spPr>
          <a:solidFill>
            <a:srgbClr val="FFFFFF"/>
          </a:solidFill>
          <a:ln/>
        </p:spPr>
      </p:sp>
      <p:sp>
        <p:nvSpPr>
          <p:cNvPr id="211970"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026"/>
          <p:cNvSpPr>
            <a:spLocks noChangeArrowheads="1"/>
          </p:cNvSpPr>
          <p:nvPr>
            <p:ph type="sldImg"/>
          </p:nvPr>
        </p:nvSpPr>
        <p:spPr>
          <a:solidFill>
            <a:srgbClr val="FFFFFF"/>
          </a:solidFill>
          <a:ln/>
        </p:spPr>
      </p:sp>
      <p:sp>
        <p:nvSpPr>
          <p:cNvPr id="214018"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026"/>
          <p:cNvSpPr>
            <a:spLocks noChangeArrowheads="1"/>
          </p:cNvSpPr>
          <p:nvPr>
            <p:ph type="sldImg"/>
          </p:nvPr>
        </p:nvSpPr>
        <p:spPr>
          <a:solidFill>
            <a:srgbClr val="FFFFFF"/>
          </a:solidFill>
          <a:ln/>
        </p:spPr>
      </p:sp>
      <p:sp>
        <p:nvSpPr>
          <p:cNvPr id="216066"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ph type="sldImg"/>
          </p:nvPr>
        </p:nvSpPr>
        <p:spPr>
          <a:solidFill>
            <a:srgbClr val="FFFFFF"/>
          </a:solidFill>
          <a:ln/>
        </p:spPr>
      </p:sp>
      <p:sp>
        <p:nvSpPr>
          <p:cNvPr id="218114"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26"/>
          <p:cNvSpPr>
            <a:spLocks noChangeArrowheads="1"/>
          </p:cNvSpPr>
          <p:nvPr>
            <p:ph type="sldImg"/>
          </p:nvPr>
        </p:nvSpPr>
        <p:spPr>
          <a:solidFill>
            <a:srgbClr val="FFFFFF"/>
          </a:solidFill>
          <a:ln/>
        </p:spPr>
      </p:sp>
      <p:sp>
        <p:nvSpPr>
          <p:cNvPr id="220162"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fld id="{967BC246-592B-D64F-9F5B-124689CF286E}" type="slidenum">
              <a:rPr lang="en-US" sz="1200">
                <a:solidFill>
                  <a:srgbClr val="000000"/>
                </a:solidFill>
                <a:latin typeface="Arial" charset="0"/>
              </a:rPr>
              <a:pPr eaLnBrk="0" hangingPunct="0"/>
              <a:t>2</a:t>
            </a:fld>
            <a:endParaRPr lang="en-US" sz="1200">
              <a:solidFill>
                <a:srgbClr val="000000"/>
              </a:solidFill>
              <a:latin typeface="Arial"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1026"/>
          <p:cNvSpPr>
            <a:spLocks noChangeArrowheads="1"/>
          </p:cNvSpPr>
          <p:nvPr>
            <p:ph type="sldImg"/>
          </p:nvPr>
        </p:nvSpPr>
        <p:spPr>
          <a:solidFill>
            <a:srgbClr val="FFFFFF"/>
          </a:solidFill>
          <a:ln/>
        </p:spPr>
      </p:sp>
      <p:sp>
        <p:nvSpPr>
          <p:cNvPr id="222210"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1026"/>
          <p:cNvSpPr>
            <a:spLocks noChangeArrowheads="1"/>
          </p:cNvSpPr>
          <p:nvPr>
            <p:ph type="sldImg"/>
          </p:nvPr>
        </p:nvSpPr>
        <p:spPr>
          <a:solidFill>
            <a:srgbClr val="FFFFFF"/>
          </a:solidFill>
          <a:ln/>
        </p:spPr>
      </p:sp>
      <p:sp>
        <p:nvSpPr>
          <p:cNvPr id="224258"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1026"/>
          <p:cNvSpPr>
            <a:spLocks noChangeArrowheads="1"/>
          </p:cNvSpPr>
          <p:nvPr>
            <p:ph type="sldImg"/>
          </p:nvPr>
        </p:nvSpPr>
        <p:spPr>
          <a:solidFill>
            <a:srgbClr val="FFFFFF"/>
          </a:solidFill>
          <a:ln/>
        </p:spPr>
      </p:sp>
      <p:sp>
        <p:nvSpPr>
          <p:cNvPr id="226306"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026"/>
          <p:cNvSpPr>
            <a:spLocks noChangeArrowheads="1"/>
          </p:cNvSpPr>
          <p:nvPr>
            <p:ph type="sldImg"/>
          </p:nvPr>
        </p:nvSpPr>
        <p:spPr>
          <a:solidFill>
            <a:srgbClr val="FFFFFF"/>
          </a:solidFill>
          <a:ln/>
        </p:spPr>
      </p:sp>
      <p:sp>
        <p:nvSpPr>
          <p:cNvPr id="228354"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026"/>
          <p:cNvSpPr>
            <a:spLocks noChangeArrowheads="1"/>
          </p:cNvSpPr>
          <p:nvPr>
            <p:ph type="sldImg"/>
          </p:nvPr>
        </p:nvSpPr>
        <p:spPr>
          <a:solidFill>
            <a:srgbClr val="FFFFFF"/>
          </a:solidFill>
          <a:ln/>
        </p:spPr>
      </p:sp>
      <p:sp>
        <p:nvSpPr>
          <p:cNvPr id="230402"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1026"/>
          <p:cNvSpPr>
            <a:spLocks noChangeArrowheads="1"/>
          </p:cNvSpPr>
          <p:nvPr>
            <p:ph type="sldImg"/>
          </p:nvPr>
        </p:nvSpPr>
        <p:spPr>
          <a:solidFill>
            <a:srgbClr val="FFFFFF"/>
          </a:solidFill>
          <a:ln/>
        </p:spPr>
      </p:sp>
      <p:sp>
        <p:nvSpPr>
          <p:cNvPr id="232450"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26"/>
          <p:cNvSpPr>
            <a:spLocks noChangeArrowheads="1"/>
          </p:cNvSpPr>
          <p:nvPr>
            <p:ph type="sldImg"/>
          </p:nvPr>
        </p:nvSpPr>
        <p:spPr>
          <a:xfrm>
            <a:off x="1150938" y="692150"/>
            <a:ext cx="4556125" cy="3416300"/>
          </a:xfrm>
          <a:solidFill>
            <a:srgbClr val="FFFFFF"/>
          </a:solidFill>
          <a:ln/>
        </p:spPr>
      </p:sp>
      <p:sp>
        <p:nvSpPr>
          <p:cNvPr id="234498"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026"/>
          <p:cNvSpPr>
            <a:spLocks noChangeArrowheads="1"/>
          </p:cNvSpPr>
          <p:nvPr>
            <p:ph type="sldImg"/>
          </p:nvPr>
        </p:nvSpPr>
        <p:spPr>
          <a:xfrm>
            <a:off x="1150938" y="692150"/>
            <a:ext cx="4556125" cy="3416300"/>
          </a:xfrm>
          <a:solidFill>
            <a:srgbClr val="FFFFFF"/>
          </a:solidFill>
          <a:ln/>
        </p:spPr>
      </p:sp>
      <p:sp>
        <p:nvSpPr>
          <p:cNvPr id="236546"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26"/>
          <p:cNvSpPr>
            <a:spLocks noChangeArrowheads="1"/>
          </p:cNvSpPr>
          <p:nvPr>
            <p:ph type="sldImg"/>
          </p:nvPr>
        </p:nvSpPr>
        <p:spPr>
          <a:solidFill>
            <a:srgbClr val="FFFFFF"/>
          </a:solidFill>
          <a:ln/>
        </p:spPr>
      </p:sp>
      <p:sp>
        <p:nvSpPr>
          <p:cNvPr id="239618"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26"/>
          <p:cNvSpPr>
            <a:spLocks noChangeArrowheads="1"/>
          </p:cNvSpPr>
          <p:nvPr>
            <p:ph type="sldImg"/>
          </p:nvPr>
        </p:nvSpPr>
        <p:spPr>
          <a:solidFill>
            <a:srgbClr val="FFFFFF"/>
          </a:solidFill>
          <a:ln/>
        </p:spPr>
      </p:sp>
      <p:sp>
        <p:nvSpPr>
          <p:cNvPr id="241666" name="Rectangle 1027"/>
          <p:cNvSpPr>
            <a:spLocks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When the Lord has something for us to do, He always gives us the needed facts.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4A4E3C5-0850-3E49-92C8-22EDBA9E92A5}" type="slidenum">
              <a:rPr lang="en-US" sz="1200">
                <a:solidFill>
                  <a:srgbClr val="000000"/>
                </a:solidFill>
              </a:rPr>
              <a:pPr/>
              <a:t>5</a:t>
            </a:fld>
            <a:endParaRPr lang="en-US" sz="1200">
              <a:solidFill>
                <a:srgbClr val="000000"/>
              </a:solidFill>
            </a:endParaRPr>
          </a:p>
        </p:txBody>
      </p:sp>
      <p:sp>
        <p:nvSpPr>
          <p:cNvPr id="185346" name="Rectangle 2"/>
          <p:cNvSpPr>
            <a:spLocks noChangeArrowheads="1"/>
          </p:cNvSpPr>
          <p:nvPr>
            <p:ph type="sldImg"/>
          </p:nvPr>
        </p:nvSpPr>
        <p:spPr>
          <a:solidFill>
            <a:srgbClr val="FFFFFF"/>
          </a:solidFill>
          <a:ln/>
        </p:spPr>
      </p:sp>
      <p:sp>
        <p:nvSpPr>
          <p:cNvPr id="18534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26"/>
          <p:cNvSpPr>
            <a:spLocks noChangeArrowheads="1"/>
          </p:cNvSpPr>
          <p:nvPr>
            <p:ph type="sldImg"/>
          </p:nvPr>
        </p:nvSpPr>
        <p:spPr>
          <a:solidFill>
            <a:srgbClr val="FFFFFF"/>
          </a:solidFill>
          <a:ln/>
        </p:spPr>
      </p:sp>
      <p:sp>
        <p:nvSpPr>
          <p:cNvPr id="243714"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89582C9-E2F3-C04A-B13F-270D10A2590F}"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245762" name="Rectangle 1026"/>
          <p:cNvSpPr>
            <a:spLocks noGrp="1" noRot="1" noChangeAspect="1" noChangeArrowheads="1"/>
          </p:cNvSpPr>
          <p:nvPr>
            <p:ph type="sldImg"/>
          </p:nvPr>
        </p:nvSpPr>
        <p:spPr>
          <a:solidFill>
            <a:srgbClr val="FFFFFF"/>
          </a:solidFill>
          <a:ln/>
        </p:spPr>
      </p:sp>
      <p:sp>
        <p:nvSpPr>
          <p:cNvPr id="245763"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Tyndale House Publishers., Holy Bible : New Living Translation., 2nd ed. (Wheaton, Ill.: Tyndale House Publishers, 2004), Ne 1:1-3.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026"/>
          <p:cNvSpPr>
            <a:spLocks noChangeArrowheads="1"/>
          </p:cNvSpPr>
          <p:nvPr>
            <p:ph type="sldImg"/>
          </p:nvPr>
        </p:nvSpPr>
        <p:spPr>
          <a:solidFill>
            <a:srgbClr val="FFFFFF"/>
          </a:solidFill>
          <a:ln/>
        </p:spPr>
      </p:sp>
      <p:sp>
        <p:nvSpPr>
          <p:cNvPr id="247810"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Nehemiah wrote from exile in Susa 100 years after the temple rebuilding. Three Persian kings had already come and gone, and it was now during the twentieth year of the Persian king Artaxerxes I, which was Nov-Dec 444 BC.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26"/>
          <p:cNvSpPr>
            <a:spLocks noChangeArrowheads="1"/>
          </p:cNvSpPr>
          <p:nvPr>
            <p:ph type="sldImg"/>
          </p:nvPr>
        </p:nvSpPr>
        <p:spPr>
          <a:solidFill>
            <a:srgbClr val="FFFFFF"/>
          </a:solidFill>
          <a:ln/>
        </p:spPr>
      </p:sp>
      <p:sp>
        <p:nvSpPr>
          <p:cNvPr id="249858"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26"/>
          <p:cNvSpPr>
            <a:spLocks noChangeArrowheads="1"/>
          </p:cNvSpPr>
          <p:nvPr>
            <p:ph type="sldImg"/>
          </p:nvPr>
        </p:nvSpPr>
        <p:spPr>
          <a:solidFill>
            <a:srgbClr val="FFFFFF"/>
          </a:solidFill>
          <a:ln/>
        </p:spPr>
      </p:sp>
      <p:sp>
        <p:nvSpPr>
          <p:cNvPr id="251906"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Why would it be so surprising to hear that the walls were broken down (3)?  Weren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they broken down in 586 BC, which was over 100 years before?  Yes, but perhaps Nehemiah had thought that they would have been rebuilt by now.</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DD2DD8A-5E3A-0E43-9474-7EB2F6F9A884}" type="slidenum">
              <a:rPr lang="en-US" sz="1200">
                <a:latin typeface="Tahoma" charset="0"/>
              </a:rPr>
              <a:pPr algn="r"/>
              <a:t>40</a:t>
            </a:fld>
            <a:endParaRPr lang="en-US" sz="1200">
              <a:latin typeface="Tahoma" charset="0"/>
            </a:endParaRPr>
          </a:p>
        </p:txBody>
      </p:sp>
      <p:sp>
        <p:nvSpPr>
          <p:cNvPr id="253954" name="Rectangle 2"/>
          <p:cNvSpPr>
            <a:spLocks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defRPr/>
            </a:pPr>
            <a:r>
              <a:rPr lang="en-US" dirty="0" smtClean="0"/>
              <a:t>Why was it so vital for Jerusalem to have walls?  At least two reasons</a:t>
            </a:r>
            <a:r>
              <a:rPr lang="en-SG" dirty="0" smtClean="0"/>
              <a:t>:</a:t>
            </a:r>
          </a:p>
          <a:p>
            <a:pPr marL="228600" indent="-228600" eaLnBrk="1" hangingPunct="1">
              <a:buFontTx/>
              <a:buAutoNum type="arabicPeriod"/>
              <a:defRPr/>
            </a:pPr>
            <a:r>
              <a:rPr lang="en-US" dirty="0" smtClean="0"/>
              <a:t>God promised Abraham that his descendants would occupy the land from the River of Egypt to the Euphrates (Gen. 15:18), yet Israel in Babylon was living outside of these boundaries.  The nation needed to fully return to the land</a:t>
            </a:r>
            <a:r>
              <a:rPr lang="en-SG" dirty="0" smtClean="0"/>
              <a:t>.</a:t>
            </a:r>
          </a:p>
          <a:p>
            <a:pPr marL="228600" indent="-228600" eaLnBrk="1" hangingPunct="1">
              <a:buFontTx/>
              <a:buAutoNum type="arabicPeriod"/>
              <a:defRPr/>
            </a:pPr>
            <a:r>
              <a:rPr lang="en-SG" dirty="0" smtClean="0"/>
              <a:t>Secondly…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FB893710-7830-D245-AAAB-87532A908243}" type="slidenum">
              <a:rPr lang="en-US" sz="1200">
                <a:latin typeface="Calibri" charset="0"/>
              </a:rPr>
              <a:pPr algn="r" eaLnBrk="1" hangingPunct="1"/>
              <a:t>41</a:t>
            </a:fld>
            <a:endParaRPr lang="en-US" sz="1200">
              <a:latin typeface="Calibri" charset="0"/>
            </a:endParaRPr>
          </a:p>
        </p:txBody>
      </p:sp>
      <p:sp>
        <p:nvSpPr>
          <p:cNvPr id="256002" name="Rectangle 2"/>
          <p:cNvSpPr>
            <a:spLocks noRo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a:latin typeface="Times New Roman" charset="0"/>
                <a:ea typeface="ＭＳ Ｐゴシック" charset="0"/>
                <a:cs typeface="ＭＳ Ｐゴシック" charset="0"/>
              </a:rPr>
              <a:t>2. The Messiah had already been prophesied to be born in Bethlehem (Micah 5:2). </a:t>
            </a:r>
          </a:p>
          <a:p>
            <a:pPr marL="228600" indent="-228600" defTabSz="457200">
              <a:lnSpc>
                <a:spcPct val="80000"/>
              </a:lnSpc>
              <a:spcBef>
                <a:spcPct val="0"/>
              </a:spcBef>
            </a:pPr>
            <a:endParaRPr lang="en-US" b="1">
              <a:latin typeface="Times New Roman" charset="0"/>
              <a:ea typeface="ＭＳ Ｐゴシック" charset="0"/>
              <a:cs typeface="ＭＳ Ｐゴシック" charset="0"/>
            </a:endParaRPr>
          </a:p>
          <a:p>
            <a:pPr marL="228600" indent="-228600" defTabSz="457200">
              <a:lnSpc>
                <a:spcPct val="80000"/>
              </a:lnSpc>
              <a:spcBef>
                <a:spcPct val="0"/>
              </a:spcBef>
            </a:pPr>
            <a:r>
              <a:rPr lang="en-US" b="1">
                <a:latin typeface="Times New Roman" charset="0"/>
                <a:ea typeface="ＭＳ Ｐゴシック" charset="0"/>
                <a:cs typeface="ＭＳ Ｐゴシック" charset="0"/>
              </a:rPr>
              <a:t>____________</a:t>
            </a:r>
          </a:p>
          <a:p>
            <a:pPr marL="228600" indent="-228600" defTabSz="457200">
              <a:lnSpc>
                <a:spcPct val="80000"/>
              </a:lnSpc>
              <a:spcBef>
                <a:spcPct val="0"/>
              </a:spcBef>
            </a:pPr>
            <a:endParaRPr lang="en-US" b="1">
              <a:latin typeface="Times New Roman" charset="0"/>
              <a:ea typeface="ＭＳ Ｐゴシック" charset="0"/>
              <a:cs typeface="ＭＳ Ｐゴシック" charset="0"/>
            </a:endParaRPr>
          </a:p>
          <a:p>
            <a:pPr marL="228600" indent="-228600" defTabSz="457200">
              <a:lnSpc>
                <a:spcPct val="80000"/>
              </a:lnSpc>
              <a:spcBef>
                <a:spcPct val="0"/>
              </a:spcBef>
            </a:pPr>
            <a:r>
              <a:rPr lang="en-US" b="1">
                <a:latin typeface="Times New Roman" charset="0"/>
                <a:ea typeface="ＭＳ Ｐゴシック" charset="0"/>
                <a:cs typeface="ＭＳ Ｐゴシック" charset="0"/>
              </a:rPr>
              <a:t>Bethlehem in the Old Testament</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the home of Micah</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Levite priest (Jud 17:1-13).</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Ruth harvested in the fields of Boaz in Bethlehem. </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Three generations after Ruth, David was born in Bethlehem (Ruth was David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great-grandmother).</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the home of Joab, Abishai, and Asahel.  Asahel was buried here (2 Sam 2:32).</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also the home of Elhanan, one of David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mighty men (2 Sam 23:24; 1 Chr 11:26).</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Rehoboam fortified Bethlehem (2 Chr 11:6).</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Many Jews fled to Bethlehem after Gedaliah was killed (Jer 41:17).</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The city was rebuilt after the return from Babylonian exile (Ezra 2:21; Neh 7:25).</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named as the place of the Messiah</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birth (Micah 5:2; John 7:42).</a:t>
            </a:r>
            <a:endParaRPr lang="en-US" altLang="ja-JP" b="1">
              <a:latin typeface="Times New Roman" charset="0"/>
              <a:ea typeface="ＭＳ Ｐゴシック" charset="0"/>
              <a:cs typeface="ＭＳ Ｐゴシック" charset="0"/>
            </a:endParaRPr>
          </a:p>
          <a:p>
            <a:pPr marL="228600" indent="-228600" defTabSz="457200">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ChangeArrowheads="1"/>
          </p:cNvSpPr>
          <p:nvPr>
            <p:ph type="sldImg"/>
          </p:nvPr>
        </p:nvSpPr>
        <p:spPr>
          <a:solidFill>
            <a:srgbClr val="FFFFFF"/>
          </a:solidFill>
          <a:ln/>
        </p:spPr>
      </p:sp>
      <p:sp>
        <p:nvSpPr>
          <p:cNvPr id="258050" name="Rectangle 3"/>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In this room we have a vast amount of knowledge in different areas—education, banking, business, missions, theology, etc.  It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amazing to think about!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26"/>
          <p:cNvSpPr>
            <a:spLocks noChangeArrowheads="1"/>
          </p:cNvSpPr>
          <p:nvPr>
            <p:ph type="sldImg"/>
          </p:nvPr>
        </p:nvSpPr>
        <p:spPr>
          <a:solidFill>
            <a:srgbClr val="FFFFFF"/>
          </a:solidFill>
          <a:ln/>
        </p:spPr>
      </p:sp>
      <p:sp>
        <p:nvSpPr>
          <p:cNvPr id="260098"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Of course, we live in an information-overload age.  More info is not necessarily better.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 just saying that God does inform us of what he wants us to do!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26"/>
          <p:cNvSpPr>
            <a:spLocks noChangeArrowheads="1"/>
          </p:cNvSpPr>
          <p:nvPr>
            <p:ph type="sldImg"/>
          </p:nvPr>
        </p:nvSpPr>
        <p:spPr>
          <a:solidFill>
            <a:srgbClr val="FFFFFF"/>
          </a:solidFill>
          <a:ln/>
        </p:spPr>
      </p:sp>
      <p:sp>
        <p:nvSpPr>
          <p:cNvPr id="262146"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One great thing about God is that He doesn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hide from us any info that we need!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26CA99-AD35-6D41-A277-CA13902765AE}" type="slidenum">
              <a:rPr lang="en-US" sz="1200">
                <a:solidFill>
                  <a:srgbClr val="000000"/>
                </a:solidFill>
              </a:rPr>
              <a:pPr/>
              <a:t>7</a:t>
            </a:fld>
            <a:endParaRPr lang="en-US" sz="1200">
              <a:solidFill>
                <a:srgbClr val="000000"/>
              </a:solidFill>
            </a:endParaRPr>
          </a:p>
        </p:txBody>
      </p:sp>
      <p:sp>
        <p:nvSpPr>
          <p:cNvPr id="188418" name="Rectangle 2"/>
          <p:cNvSpPr>
            <a:spLocks noChangeArrowheads="1"/>
          </p:cNvSpPr>
          <p:nvPr>
            <p:ph type="sldImg"/>
          </p:nvPr>
        </p:nvSpPr>
        <p:spPr>
          <a:solidFill>
            <a:srgbClr val="FFFFFF"/>
          </a:solidFill>
          <a:ln/>
        </p:spPr>
      </p:sp>
      <p:sp>
        <p:nvSpPr>
          <p:cNvPr id="188419"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I</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ve served as a seminary professor with 30 other faculty at Singapore</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largest training school: Singapore Bible College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026"/>
          <p:cNvSpPr>
            <a:spLocks noChangeArrowheads="1"/>
          </p:cNvSpPr>
          <p:nvPr>
            <p:ph type="sldImg"/>
          </p:nvPr>
        </p:nvSpPr>
        <p:spPr>
          <a:solidFill>
            <a:srgbClr val="FFFFFF"/>
          </a:solidFill>
          <a:ln/>
        </p:spPr>
      </p:sp>
      <p:sp>
        <p:nvSpPr>
          <p:cNvPr id="264194"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I wonder what God has recently informed you about?  What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on your mind today?  I recently learned that 85% of church guests return if visited within 36 hours, but this decreases to 60% if in 72 hours and 15% if visited in 7 days.  People need soul care—is God calling you to care for souls?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026"/>
          <p:cNvSpPr>
            <a:spLocks noChangeArrowheads="1"/>
          </p:cNvSpPr>
          <p:nvPr>
            <p:ph type="sldImg"/>
          </p:nvPr>
        </p:nvSpPr>
        <p:spPr>
          <a:solidFill>
            <a:srgbClr val="FFFFFF"/>
          </a:solidFill>
          <a:ln/>
        </p:spPr>
      </p:sp>
      <p:sp>
        <p:nvSpPr>
          <p:cNvPr id="266242"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Well, you may wonder what happened to my December 1995 prayer about Mongolia.  I returned to Singapore and three weeks later in the new semester, in walked a young lady and sat right in the front row—right in front of me.  He name was Sarnai, and—you guest it—she was from Mongolia!  She also ended up babysitting our boys!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026"/>
          <p:cNvSpPr>
            <a:spLocks noChangeArrowheads="1"/>
          </p:cNvSpPr>
          <p:nvPr>
            <p:ph type="sldImg"/>
          </p:nvPr>
        </p:nvSpPr>
        <p:spPr>
          <a:solidFill>
            <a:srgbClr val="FFFFFF"/>
          </a:solidFill>
          <a:ln/>
        </p:spPr>
      </p:sp>
      <p:sp>
        <p:nvSpPr>
          <p:cNvPr id="268290" name="Rectangle 1027"/>
          <p:cNvSpPr>
            <a:spLocks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When the Lord has something for us to do, He always gives us the needed facts.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26"/>
          <p:cNvSpPr>
            <a:spLocks noChangeArrowheads="1"/>
          </p:cNvSpPr>
          <p:nvPr>
            <p:ph type="sldImg"/>
          </p:nvPr>
        </p:nvSpPr>
        <p:spPr>
          <a:solidFill>
            <a:srgbClr val="FFFFFF"/>
          </a:solidFill>
          <a:ln/>
        </p:spPr>
      </p:sp>
      <p:sp>
        <p:nvSpPr>
          <p:cNvPr id="270338" name="Rectangle 1027"/>
          <p:cNvSpPr>
            <a:spLocks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When the Lord has something for us to do, He puts in us a </a:t>
            </a:r>
            <a:r>
              <a:rPr lang="en-US" i="1">
                <a:latin typeface="Times New Roman" charset="0"/>
                <a:ea typeface="ＭＳ Ｐゴシック" charset="0"/>
                <a:cs typeface="ＭＳ Ｐゴシック" charset="0"/>
              </a:rPr>
              <a:t>burden</a:t>
            </a:r>
            <a:r>
              <a:rPr lang="en-US">
                <a:latin typeface="Times New Roman" charset="0"/>
                <a:ea typeface="ＭＳ Ｐゴシック" charset="0"/>
                <a:cs typeface="ＭＳ Ｐゴシック" charset="0"/>
              </a:rPr>
              <a:t> for His plan.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465C9E6-4D0A-0F48-8C30-9ECC4DA4967B}"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272386" name="Rectangle 1026"/>
          <p:cNvSpPr>
            <a:spLocks noGrp="1" noRot="1" noChangeAspect="1" noChangeArrowheads="1"/>
          </p:cNvSpPr>
          <p:nvPr>
            <p:ph type="sldImg"/>
          </p:nvPr>
        </p:nvSpPr>
        <p:spPr>
          <a:solidFill>
            <a:srgbClr val="FFFFFF"/>
          </a:solidFill>
          <a:ln/>
        </p:spPr>
      </p:sp>
      <p:sp>
        <p:nvSpPr>
          <p:cNvPr id="2723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797BCAF-E5C8-CA41-B06B-F20545D357D0}"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274434" name="Rectangle 1026"/>
          <p:cNvSpPr>
            <a:spLocks noGrp="1" noRot="1" noChangeAspect="1" noChangeArrowheads="1"/>
          </p:cNvSpPr>
          <p:nvPr>
            <p:ph type="sldImg"/>
          </p:nvPr>
        </p:nvSpPr>
        <p:spPr>
          <a:solidFill>
            <a:srgbClr val="FFFFFF"/>
          </a:solidFill>
          <a:ln/>
        </p:spPr>
      </p:sp>
      <p:sp>
        <p:nvSpPr>
          <p:cNvPr id="274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ChangeArrowheads="1"/>
          </p:cNvSpPr>
          <p:nvPr>
            <p:ph type="sldImg"/>
          </p:nvPr>
        </p:nvSpPr>
        <p:spPr>
          <a:solidFill>
            <a:srgbClr val="FFFFFF"/>
          </a:solidFill>
          <a:ln/>
        </p:spPr>
      </p:sp>
      <p:sp>
        <p:nvSpPr>
          <p:cNvPr id="276482" name="Rectangle 3"/>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seemed an impossible project—how could he build a huge wall in a city months of travel away?  No money… no contractors… no building experience… no time off from work… But God gave him vision!</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In Nehemiah</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prayer, we see that God moved Nehemiah to recognize both Israel</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sin and His promises and ability to restore the nation.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026"/>
          <p:cNvSpPr>
            <a:spLocks noChangeArrowheads="1"/>
          </p:cNvSpPr>
          <p:nvPr>
            <p:ph type="sldImg"/>
          </p:nvPr>
        </p:nvSpPr>
        <p:spPr>
          <a:solidFill>
            <a:srgbClr val="FFFFFF"/>
          </a:solidFill>
          <a:ln/>
        </p:spPr>
      </p:sp>
      <p:sp>
        <p:nvSpPr>
          <p:cNvPr id="278530"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It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true that Nehemiah cared enough to ask (2), and Nehemiah cared enough to weep (4a), but notice how he focuses attention on God here (4b-11a)…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26"/>
          <p:cNvSpPr>
            <a:spLocks noChangeArrowheads="1"/>
          </p:cNvSpPr>
          <p:nvPr>
            <p:ph type="sldImg"/>
          </p:nvPr>
        </p:nvSpPr>
        <p:spPr>
          <a:solidFill>
            <a:srgbClr val="FFFFFF"/>
          </a:solidFill>
          <a:ln/>
        </p:spPr>
      </p:sp>
      <p:sp>
        <p:nvSpPr>
          <p:cNvPr id="280578"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end of his prayer focuses on God as well (1:11)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1026"/>
          <p:cNvSpPr>
            <a:spLocks noChangeArrowheads="1"/>
          </p:cNvSpPr>
          <p:nvPr>
            <p:ph type="sldImg"/>
          </p:nvPr>
        </p:nvSpPr>
        <p:spPr>
          <a:solidFill>
            <a:srgbClr val="FFFFFF"/>
          </a:solidFill>
          <a:ln/>
        </p:spPr>
      </p:sp>
      <p:sp>
        <p:nvSpPr>
          <p:cNvPr id="282626"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It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interesting how this day in Nehemiah</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life likely began as did any other—he got up, did his job, etc.—but he was open to God giving him a vision that day that would change his life and the life of Israel through him forever!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54D804A-B9F1-804A-9895-8C360AFB4327}"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26"/>
          <p:cNvSpPr>
            <a:spLocks noChangeArrowheads="1"/>
          </p:cNvSpPr>
          <p:nvPr>
            <p:ph type="sldImg"/>
          </p:nvPr>
        </p:nvSpPr>
        <p:spPr>
          <a:solidFill>
            <a:srgbClr val="FFFFFF"/>
          </a:solidFill>
          <a:ln/>
        </p:spPr>
      </p:sp>
      <p:sp>
        <p:nvSpPr>
          <p:cNvPr id="284674"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026"/>
          <p:cNvSpPr>
            <a:spLocks noChangeArrowheads="1"/>
          </p:cNvSpPr>
          <p:nvPr>
            <p:ph type="sldImg"/>
          </p:nvPr>
        </p:nvSpPr>
        <p:spPr>
          <a:solidFill>
            <a:srgbClr val="FFFFFF"/>
          </a:solidFill>
          <a:ln/>
        </p:spPr>
      </p:sp>
      <p:sp>
        <p:nvSpPr>
          <p:cNvPr id="286722"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pPr lvl="1" algn="just">
              <a:spcBef>
                <a:spcPts val="1200"/>
              </a:spcBef>
              <a:spcAft>
                <a:spcPts val="300"/>
              </a:spcAft>
            </a:pPr>
            <a:r>
              <a:rPr lang="en-US">
                <a:latin typeface="Times New Roman" charset="0"/>
                <a:ea typeface="ＭＳ Ｐゴシック" charset="0"/>
              </a:rPr>
              <a:t>This often happens in an otherwise mundane day.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26"/>
          <p:cNvSpPr>
            <a:spLocks noChangeArrowheads="1"/>
          </p:cNvSpPr>
          <p:nvPr>
            <p:ph type="sldImg"/>
          </p:nvPr>
        </p:nvSpPr>
        <p:spPr>
          <a:solidFill>
            <a:srgbClr val="FFFFFF"/>
          </a:solidFill>
          <a:ln/>
        </p:spPr>
      </p:sp>
      <p:sp>
        <p:nvSpPr>
          <p:cNvPr id="288770"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1" algn="just">
              <a:spcBef>
                <a:spcPts val="1200"/>
              </a:spcBef>
              <a:spcAft>
                <a:spcPts val="300"/>
              </a:spcAft>
            </a:pPr>
            <a:endParaRPr lang="en-US">
              <a:latin typeface="Times New Roman" charset="0"/>
              <a:ea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ph type="sldImg"/>
          </p:nvPr>
        </p:nvSpPr>
        <p:spPr>
          <a:solidFill>
            <a:srgbClr val="FFFFFF"/>
          </a:solidFill>
          <a:ln/>
        </p:spPr>
      </p:sp>
      <p:sp>
        <p:nvSpPr>
          <p:cNvPr id="290818" name="Rectangle 1027"/>
          <p:cNvSpPr>
            <a:spLocks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That reminds me of my fear of attending Dallas Seminary when I was 23 years old.  I had a good friend that went to Dallas and didn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survive his first semester.  He said he stayed up until midnight studying every night but still flunked Greek and had to leave the school.  He noted, "The guys that passed stayed up to 2 AM."  I remember saying to my roommate, "There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no way I could ever learn Greek and Hebrew.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 terrible at languages too."  My roommate John replied, "Rick, you could do it."  God used John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statement of confidence to change my life, giving me the </a:t>
            </a:r>
            <a:r>
              <a:rPr lang="en-US" i="1">
                <a:latin typeface="Times New Roman" charset="0"/>
                <a:ea typeface="ＭＳ Ｐゴシック" charset="0"/>
                <a:cs typeface="ＭＳ Ｐゴシック" charset="0"/>
              </a:rPr>
              <a:t>faith</a:t>
            </a:r>
            <a:r>
              <a:rPr lang="en-US">
                <a:latin typeface="Times New Roman" charset="0"/>
                <a:ea typeface="ＭＳ Ｐゴシック" charset="0"/>
                <a:cs typeface="ＭＳ Ｐゴシック" charset="0"/>
              </a:rPr>
              <a:t> to trust Him.  Little did I realize that I would not only be able to pass at DTS, but I would learn Greek, Hebrew, French and German and go on to get my PhD there too.  The encouragement of others is great, but ultimately it is </a:t>
            </a:r>
            <a:r>
              <a:rPr lang="en-US" i="1">
                <a:latin typeface="Times New Roman" charset="0"/>
                <a:ea typeface="ＭＳ Ｐゴシック" charset="0"/>
                <a:cs typeface="ＭＳ Ｐゴシック" charset="0"/>
              </a:rPr>
              <a:t>God</a:t>
            </a:r>
            <a:r>
              <a:rPr lang="en-US">
                <a:latin typeface="Times New Roman" charset="0"/>
                <a:ea typeface="ＭＳ Ｐゴシック" charset="0"/>
                <a:cs typeface="ＭＳ Ｐゴシック" charset="0"/>
              </a:rPr>
              <a:t> behind it all to provide the passion to do His will.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1026"/>
          <p:cNvSpPr>
            <a:spLocks noChangeArrowheads="1"/>
          </p:cNvSpPr>
          <p:nvPr>
            <p:ph type="sldImg"/>
          </p:nvPr>
        </p:nvSpPr>
        <p:spPr>
          <a:solidFill>
            <a:srgbClr val="FFFFFF"/>
          </a:solidFill>
          <a:ln/>
        </p:spPr>
      </p:sp>
      <p:sp>
        <p:nvSpPr>
          <p:cNvPr id="292866"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1026"/>
          <p:cNvSpPr>
            <a:spLocks noChangeArrowheads="1"/>
          </p:cNvSpPr>
          <p:nvPr>
            <p:ph type="sldImg"/>
          </p:nvPr>
        </p:nvSpPr>
        <p:spPr>
          <a:solidFill>
            <a:srgbClr val="FFFFFF"/>
          </a:solidFill>
          <a:ln/>
        </p:spPr>
      </p:sp>
      <p:sp>
        <p:nvSpPr>
          <p:cNvPr id="294914"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1026"/>
          <p:cNvSpPr>
            <a:spLocks noChangeArrowheads="1"/>
          </p:cNvSpPr>
          <p:nvPr>
            <p:ph type="sldImg"/>
          </p:nvPr>
        </p:nvSpPr>
        <p:spPr>
          <a:solidFill>
            <a:srgbClr val="FFFFFF"/>
          </a:solidFill>
          <a:ln/>
        </p:spPr>
      </p:sp>
      <p:sp>
        <p:nvSpPr>
          <p:cNvPr id="296962" name="Rectangle 1027"/>
          <p:cNvSpPr>
            <a:spLocks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When the Lord has something for us to do, He puts us in the right place at the right time.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1026"/>
          <p:cNvSpPr>
            <a:spLocks noChangeArrowheads="1"/>
          </p:cNvSpPr>
          <p:nvPr>
            <p:ph type="sldImg"/>
          </p:nvPr>
        </p:nvSpPr>
        <p:spPr>
          <a:solidFill>
            <a:srgbClr val="FFFFFF"/>
          </a:solidFill>
          <a:ln/>
        </p:spPr>
      </p:sp>
      <p:sp>
        <p:nvSpPr>
          <p:cNvPr id="299010"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pPr>
              <a:spcBef>
                <a:spcPts val="900"/>
              </a:spcBef>
            </a:pPr>
            <a:r>
              <a:rPr lang="en-US">
                <a:latin typeface="Times" charset="0"/>
                <a:ea typeface="ＭＳ Ｐゴシック" charset="0"/>
                <a:cs typeface="ＭＳ Ｐゴシック" charset="0"/>
              </a:rPr>
              <a:t>Wiersbe also notes, </a:t>
            </a:r>
            <a:r>
              <a:rPr lang="en-US" altLang="ja-JP">
                <a:latin typeface="Times" charset="0"/>
                <a:ea typeface="ＭＳ Ｐゴシック" charset="0"/>
                <a:cs typeface="ＭＳ Ｐゴシック" charset="0"/>
              </a:rPr>
              <a:t>"A cupbearer was much more than our modern </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butler</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(see Gen. </a:t>
            </a:r>
            <a:r>
              <a:rPr lang="en-US" altLang="ja-JP">
                <a:solidFill>
                  <a:srgbClr val="000080"/>
                </a:solidFill>
                <a:latin typeface="Times" charset="0"/>
                <a:ea typeface="ＭＳ Ｐゴシック" charset="0"/>
                <a:cs typeface="ＭＳ Ｐゴシック" charset="0"/>
              </a:rPr>
              <a:t>40</a:t>
            </a:r>
            <a:r>
              <a:rPr lang="en-US" altLang="ja-JP">
                <a:latin typeface="Times" charset="0"/>
                <a:ea typeface="ＭＳ Ｐゴシック" charset="0"/>
                <a:cs typeface="ＭＳ Ｐゴシック" charset="0"/>
              </a:rPr>
              <a:t>). It was a position of great responsibility and privilege. At each meal, he tested the king</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wine to make sure it wasn</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poisoned. A man who stood that close to the king in public had to be handsome, cultured, knowledgeable in court procedures, and able to converse with the king and advise him if asked (see </a:t>
            </a:r>
            <a:r>
              <a:rPr lang="en-US" altLang="ja-JP">
                <a:solidFill>
                  <a:srgbClr val="000080"/>
                </a:solidFill>
                <a:latin typeface="Times" charset="0"/>
                <a:ea typeface="ＭＳ Ｐゴシック" charset="0"/>
                <a:cs typeface="ＭＳ Ｐゴシック" charset="0"/>
              </a:rPr>
              <a:t>41:1–13</a:t>
            </a:r>
            <a:r>
              <a:rPr lang="en-US" altLang="ja-JP">
                <a:latin typeface="Times" charset="0"/>
                <a:ea typeface="ＭＳ Ｐゴシック" charset="0"/>
                <a:cs typeface="ＭＳ Ｐゴシック" charset="0"/>
              </a:rPr>
              <a:t>). Because he had access to the king, the cupbearer was a man of great influence, which he could use for good or for evil." "That Nehemiah, a Jew, held such an important position in the palace speaks well of his character and ability (</a:t>
            </a:r>
            <a:r>
              <a:rPr lang="en-US" altLang="ja-JP">
                <a:solidFill>
                  <a:srgbClr val="000080"/>
                </a:solidFill>
                <a:latin typeface="Times" charset="0"/>
                <a:ea typeface="ＭＳ Ｐゴシック" charset="0"/>
                <a:cs typeface="ＭＳ Ｐゴシック" charset="0"/>
              </a:rPr>
              <a:t>Dan. 1:1–4</a:t>
            </a:r>
            <a:r>
              <a:rPr lang="en-US" altLang="ja-JP">
                <a:latin typeface="Times" charset="0"/>
                <a:ea typeface="ＭＳ Ｐゴシック" charset="0"/>
                <a:cs typeface="ＭＳ Ｐゴシック" charset="0"/>
              </a:rPr>
              <a:t>). For nearly a century, the Jewish remnant had been back in their own land, and Nehemiah could have joined them; but he chose to remain in the palace. It turned out that God had a work for him to do there that he could not have accomplished elsewhere. God put Nehemiah in Susa just as He had put Esther there a generation before, and just as He had put Joseph in Egypt and Daniel in Babylon. When God wants to accomplish a work, He always prepares His workers and puts them in the right places at the right time."</a:t>
            </a:r>
          </a:p>
          <a:p>
            <a:pPr lvl="3" algn="just">
              <a:spcBef>
                <a:spcPts val="1200"/>
              </a:spcBef>
              <a:spcAft>
                <a:spcPts val="300"/>
              </a:spcAft>
            </a:pPr>
            <a:r>
              <a:rPr lang="en-US">
                <a:latin typeface="Times New Roman" charset="0"/>
                <a:ea typeface="ＭＳ Ｐゴシック" charset="0"/>
              </a:rPr>
              <a:t>Ibid.</a:t>
            </a:r>
          </a:p>
          <a:p>
            <a:pPr>
              <a:spcBef>
                <a:spcPts val="90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026"/>
          <p:cNvSpPr>
            <a:spLocks noChangeArrowheads="1"/>
          </p:cNvSpPr>
          <p:nvPr>
            <p:ph type="sldImg"/>
          </p:nvPr>
        </p:nvSpPr>
        <p:spPr>
          <a:solidFill>
            <a:srgbClr val="FFFFFF"/>
          </a:solidFill>
          <a:ln/>
        </p:spPr>
      </p:sp>
      <p:sp>
        <p:nvSpPr>
          <p:cNvPr id="301058"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So what happened regarding Mongolia? The physical climate hasn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changed––but the spiritual climate sure has!</a:t>
            </a:r>
          </a:p>
          <a:p>
            <a:r>
              <a:rPr lang="en-US">
                <a:latin typeface="Times New Roman" charset="0"/>
                <a:ea typeface="ＭＳ Ｐゴシック" charset="0"/>
                <a:cs typeface="ＭＳ Ｐゴシック" charset="0"/>
              </a:rPr>
              <a:t>On my first trip to teach preaching there in 1997, three of my 34 students volunteered to preach in the class.  All three became pastors, all three have graduated from SBC with their master degree, and returned to train hundreds of more pastors.</a:t>
            </a:r>
          </a:p>
          <a:p>
            <a:r>
              <a:rPr lang="en-US">
                <a:latin typeface="Times New Roman" charset="0"/>
                <a:ea typeface="ＭＳ Ｐゴシック" charset="0"/>
                <a:cs typeface="ＭＳ Ｐゴシック" charset="0"/>
              </a:rPr>
              <a:t>We have had over 11 Mongols graduate from SBC!</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32F9C38-36AA-654A-AFA0-6DE61052B7F0}" type="slidenum">
              <a:rPr lang="en-US" sz="1200">
                <a:solidFill>
                  <a:srgbClr val="000000"/>
                </a:solidFill>
                <a:latin typeface="Arial" charset="0"/>
              </a:rPr>
              <a:pPr/>
              <a:t>64</a:t>
            </a:fld>
            <a:endParaRPr lang="en-US" sz="1200">
              <a:solidFill>
                <a:srgbClr val="000000"/>
              </a:solidFill>
              <a:latin typeface="Arial" charset="0"/>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From 1997-July 2013 God has seen fit to grant me the privilege to train pastors in 12 other countries on 53 trips.  This year I still have Malaysia and Vietnam while next year I have Korea, Mongolia and Thailand in the plans for ministry.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450D198-0638-CB4E-B788-0A9F869886E7}"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92514" name="Rectangle 1026"/>
          <p:cNvSpPr>
            <a:spLocks noGrp="1" noRot="1" noChangeAspect="1" noChangeArrowheads="1"/>
          </p:cNvSpPr>
          <p:nvPr>
            <p:ph type="sldImg"/>
          </p:nvPr>
        </p:nvSpPr>
        <p:spPr>
          <a:solidFill>
            <a:srgbClr val="FFFFFF"/>
          </a:solidFill>
          <a:ln/>
        </p:spPr>
      </p:sp>
      <p:sp>
        <p:nvSpPr>
          <p:cNvPr id="192515"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2 Chinese: Josephine Lau &amp; Too Take Joie</a:t>
            </a:r>
          </a:p>
          <a:p>
            <a:r>
              <a:rPr lang="en-US">
                <a:latin typeface="Times New Roman" charset="0"/>
                <a:ea typeface="ＭＳ Ｐゴシック" charset="0"/>
                <a:cs typeface="ＭＳ Ｐゴシック" charset="0"/>
              </a:rPr>
              <a:t>5 English: Chandra Koewoso, Siew Who, Yap Beng Shin, Neil Mamburam, Alby Yip</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F755ECD-CC81-6640-A883-98349F2D5599}" type="slidenum">
              <a:rPr lang="en-US" sz="1200">
                <a:latin typeface="Arial" charset="0"/>
              </a:rPr>
              <a:pPr algn="r"/>
              <a:t>65</a:t>
            </a:fld>
            <a:endParaRPr lang="en-US" sz="1200">
              <a:latin typeface="Arial" charset="0"/>
            </a:endParaRPr>
          </a:p>
        </p:txBody>
      </p:sp>
      <p:sp>
        <p:nvSpPr>
          <p:cNvPr id="305154" name="Rectangle 2"/>
          <p:cNvSpPr>
            <a:spLocks noChangeArrowheads="1"/>
          </p:cNvSpPr>
          <p:nvPr>
            <p:ph type="sldImg"/>
          </p:nvPr>
        </p:nvSpPr>
        <p:spPr>
          <a:solidFill>
            <a:srgbClr val="FFFFFF"/>
          </a:solidFill>
          <a:ln/>
        </p:spPr>
      </p:sp>
      <p:sp>
        <p:nvSpPr>
          <p:cNvPr id="305155" name="Rectangle 3"/>
          <p:cNvSpPr>
            <a:spLocks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In 2006 God put me in a similar place of need.  I agonized over the need in Singapore for more international churches with expository teaching—as did some friends were like Hanani was to Nehemiah.  We first met together in October 2006 and prayed, and Crossroads International Church was born a month later on 19 November 2006.</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1026"/>
          <p:cNvSpPr>
            <a:spLocks noChangeArrowheads="1"/>
          </p:cNvSpPr>
          <p:nvPr>
            <p:ph type="sldImg"/>
          </p:nvPr>
        </p:nvSpPr>
        <p:spPr>
          <a:solidFill>
            <a:srgbClr val="FFFFFF"/>
          </a:solidFill>
          <a:ln/>
        </p:spPr>
      </p:sp>
      <p:sp>
        <p:nvSpPr>
          <p:cNvPr id="307202"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So what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the big idea in this chapter?</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1026"/>
          <p:cNvSpPr>
            <a:spLocks noChangeArrowheads="1"/>
          </p:cNvSpPr>
          <p:nvPr>
            <p:ph type="sldImg"/>
          </p:nvPr>
        </p:nvSpPr>
        <p:spPr>
          <a:solidFill>
            <a:srgbClr val="FFFFFF"/>
          </a:solidFill>
          <a:ln/>
        </p:spPr>
      </p:sp>
      <p:sp>
        <p:nvSpPr>
          <p:cNvPr id="309250"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1026"/>
          <p:cNvSpPr>
            <a:spLocks noChangeArrowheads="1"/>
          </p:cNvSpPr>
          <p:nvPr>
            <p:ph type="sldImg"/>
          </p:nvPr>
        </p:nvSpPr>
        <p:spPr>
          <a:solidFill>
            <a:srgbClr val="FFFFFF"/>
          </a:solidFill>
          <a:ln/>
        </p:spPr>
      </p:sp>
      <p:sp>
        <p:nvSpPr>
          <p:cNvPr id="311298"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He always equips us to accomplish His will.</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1026"/>
          <p:cNvSpPr>
            <a:spLocks noChangeArrowheads="1"/>
          </p:cNvSpPr>
          <p:nvPr>
            <p:ph type="sldImg"/>
          </p:nvPr>
        </p:nvSpPr>
        <p:spPr>
          <a:solidFill>
            <a:srgbClr val="FFFFFF"/>
          </a:solidFill>
          <a:ln/>
        </p:spPr>
      </p:sp>
      <p:sp>
        <p:nvSpPr>
          <p:cNvPr id="313346"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I came across this ad based on the Rosie the Riveter theme.  It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not all </a:t>
            </a:r>
            <a:r>
              <a:rPr lang="en-US" i="1">
                <a:latin typeface="Times New Roman" charset="0"/>
                <a:ea typeface="ＭＳ Ｐゴシック" charset="0"/>
                <a:cs typeface="ＭＳ Ｐゴシック" charset="0"/>
              </a:rPr>
              <a:t>us</a:t>
            </a:r>
            <a:r>
              <a:rPr lang="en-US">
                <a:latin typeface="Times New Roman" charset="0"/>
                <a:ea typeface="ＭＳ Ｐゴシック" charset="0"/>
                <a:cs typeface="ＭＳ Ｐゴシック" charset="0"/>
              </a:rPr>
              <a:t> and it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not all </a:t>
            </a:r>
            <a:r>
              <a:rPr lang="en-US" i="1">
                <a:latin typeface="Times New Roman" charset="0"/>
                <a:ea typeface="ＭＳ Ｐゴシック" charset="0"/>
                <a:cs typeface="ＭＳ Ｐゴシック" charset="0"/>
              </a:rPr>
              <a:t>God</a:t>
            </a:r>
            <a:r>
              <a:rPr lang="en-US">
                <a:latin typeface="Times New Roman" charset="0"/>
                <a:ea typeface="ＭＳ Ｐゴシック" charset="0"/>
                <a:cs typeface="ＭＳ Ｐゴシック" charset="0"/>
              </a:rPr>
              <a:t>. Amazingly, he calls us into partnership with himself!</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026"/>
          <p:cNvSpPr>
            <a:spLocks noChangeArrowheads="1"/>
          </p:cNvSpPr>
          <p:nvPr>
            <p:ph type="sldImg"/>
          </p:nvPr>
        </p:nvSpPr>
        <p:spPr>
          <a:solidFill>
            <a:srgbClr val="FFFFFF"/>
          </a:solidFill>
          <a:ln/>
        </p:spPr>
      </p:sp>
      <p:sp>
        <p:nvSpPr>
          <p:cNvPr id="315394"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In 2009 Evan shared with me his vision to set up a coffee station at the door.  He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 banking and this is below his abilities, but he had the vision to do it.  He only asked me for the position of influence, so I said, "You</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hired!"  We have had our coffee and tea and snacks table now for four years, even though Evan now serves in Hong Kong.  But it started with a vision.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1026"/>
          <p:cNvSpPr>
            <a:spLocks noChangeArrowheads="1"/>
          </p:cNvSpPr>
          <p:nvPr>
            <p:ph type="sldImg"/>
          </p:nvPr>
        </p:nvSpPr>
        <p:spPr>
          <a:solidFill>
            <a:srgbClr val="FFFFFF"/>
          </a:solidFill>
          <a:ln/>
        </p:spPr>
      </p:sp>
      <p:sp>
        <p:nvSpPr>
          <p:cNvPr id="317442"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knowledge, faith, and place of influence has He given </a:t>
            </a:r>
            <a:r>
              <a:rPr lang="en-US" i="1">
                <a:latin typeface="Times New Roman" charset="0"/>
                <a:ea typeface="ＭＳ Ｐゴシック" charset="0"/>
                <a:cs typeface="ＭＳ Ｐゴシック" charset="0"/>
              </a:rPr>
              <a:t>you</a:t>
            </a:r>
            <a:r>
              <a:rPr lang="en-US">
                <a:latin typeface="Times New Roman" charset="0"/>
                <a:ea typeface="ＭＳ Ｐゴシック" charset="0"/>
                <a:cs typeface="ＭＳ Ｐゴシック" charset="0"/>
              </a:rPr>
              <a:t>?  What does God want you to do with it?  What burden has the Lord placed on your heart?  Soul care?  How can we help you achieve this vision so you have all you need to do His will?</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1026"/>
          <p:cNvSpPr>
            <a:spLocks noChangeArrowheads="1"/>
          </p:cNvSpPr>
          <p:nvPr>
            <p:ph type="sldImg"/>
          </p:nvPr>
        </p:nvSpPr>
        <p:spPr>
          <a:solidFill>
            <a:srgbClr val="FFFFFF"/>
          </a:solidFill>
          <a:ln/>
        </p:spPr>
      </p:sp>
      <p:sp>
        <p:nvSpPr>
          <p:cNvPr id="319490"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Let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pray…</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C58096F-6AAD-8F4B-8CB1-F6778F0EBFF7}" type="slidenum">
              <a:rPr lang="en-US" sz="1200">
                <a:solidFill>
                  <a:srgbClr val="000000"/>
                </a:solidFill>
              </a:rPr>
              <a:pPr/>
              <a:t>10</a:t>
            </a:fld>
            <a:endParaRPr lang="en-US" sz="1200">
              <a:solidFill>
                <a:srgbClr val="000000"/>
              </a:solidFill>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16521B4-1245-3041-8ED9-DFACCC26B7C0}" type="slidenum">
              <a:rPr lang="en-US" sz="1200">
                <a:solidFill>
                  <a:srgbClr val="000000"/>
                </a:solidFill>
              </a:rPr>
              <a:pPr/>
              <a:t>11</a:t>
            </a:fld>
            <a:endParaRPr lang="en-US" sz="1200">
              <a:solidFill>
                <a:srgbClr val="000000"/>
              </a:solidFill>
            </a:endParaRPr>
          </a:p>
        </p:txBody>
      </p:sp>
      <p:sp>
        <p:nvSpPr>
          <p:cNvPr id="196611"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196612"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EFA7584-3844-1E41-A8CD-0777F85824A9}" type="slidenum">
              <a:rPr lang="en-US" sz="1200">
                <a:solidFill>
                  <a:srgbClr val="000000"/>
                </a:solidFill>
              </a:rPr>
              <a:pPr/>
              <a:t>12</a:t>
            </a:fld>
            <a:endParaRPr lang="en-US" sz="1200">
              <a:solidFill>
                <a:srgbClr val="000000"/>
              </a:solidFill>
            </a:endParaRPr>
          </a:p>
        </p:txBody>
      </p:sp>
      <p:sp>
        <p:nvSpPr>
          <p:cNvPr id="19865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5B6E6E-7F5E-3B4E-ABB3-C3C447ED3353}" type="slidenum">
              <a:rPr lang="en-US"/>
              <a:pPr>
                <a:defRPr/>
              </a:pPr>
              <a:t>‹#›</a:t>
            </a:fld>
            <a:endParaRPr lang="en-US"/>
          </a:p>
        </p:txBody>
      </p:sp>
    </p:spTree>
    <p:extLst>
      <p:ext uri="{BB962C8B-B14F-4D97-AF65-F5344CB8AC3E}">
        <p14:creationId xmlns:p14="http://schemas.microsoft.com/office/powerpoint/2010/main" val="829726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3E619-ABF2-6B47-937B-5D5E67110AD6}" type="slidenum">
              <a:rPr lang="en-US"/>
              <a:pPr>
                <a:defRPr/>
              </a:pPr>
              <a:t>‹#›</a:t>
            </a:fld>
            <a:endParaRPr lang="en-US"/>
          </a:p>
        </p:txBody>
      </p:sp>
    </p:spTree>
    <p:extLst>
      <p:ext uri="{BB962C8B-B14F-4D97-AF65-F5344CB8AC3E}">
        <p14:creationId xmlns:p14="http://schemas.microsoft.com/office/powerpoint/2010/main" val="6658615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E0B5D44-430D-F142-BD65-12FE5D5E9519}" type="slidenum">
              <a:rPr lang="en-US"/>
              <a:pPr>
                <a:defRPr/>
              </a:pPr>
              <a:t>‹#›</a:t>
            </a:fld>
            <a:endParaRPr lang="en-US"/>
          </a:p>
        </p:txBody>
      </p:sp>
    </p:spTree>
    <p:extLst>
      <p:ext uri="{BB962C8B-B14F-4D97-AF65-F5344CB8AC3E}">
        <p14:creationId xmlns:p14="http://schemas.microsoft.com/office/powerpoint/2010/main" val="39910295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CC29D42-2ABC-FB42-BCEB-6CC6C6F5BDB4}" type="slidenum">
              <a:rPr lang="en-US"/>
              <a:pPr>
                <a:defRPr/>
              </a:pPr>
              <a:t>‹#›</a:t>
            </a:fld>
            <a:endParaRPr lang="en-US"/>
          </a:p>
        </p:txBody>
      </p:sp>
    </p:spTree>
    <p:extLst>
      <p:ext uri="{BB962C8B-B14F-4D97-AF65-F5344CB8AC3E}">
        <p14:creationId xmlns:p14="http://schemas.microsoft.com/office/powerpoint/2010/main" val="13175901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32D1E70-905C-F04F-A245-61ABAAE0DD7C}" type="slidenum">
              <a:rPr lang="en-US"/>
              <a:pPr>
                <a:defRPr/>
              </a:pPr>
              <a:t>‹#›</a:t>
            </a:fld>
            <a:endParaRPr lang="en-US"/>
          </a:p>
        </p:txBody>
      </p:sp>
    </p:spTree>
    <p:extLst>
      <p:ext uri="{BB962C8B-B14F-4D97-AF65-F5344CB8AC3E}">
        <p14:creationId xmlns:p14="http://schemas.microsoft.com/office/powerpoint/2010/main" val="10932422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E07B0C-B9FE-C448-BD37-EBCC893277FF}" type="slidenum">
              <a:rPr lang="en-US"/>
              <a:pPr>
                <a:defRPr/>
              </a:pPr>
              <a:t>‹#›</a:t>
            </a:fld>
            <a:endParaRPr lang="en-US"/>
          </a:p>
        </p:txBody>
      </p:sp>
    </p:spTree>
    <p:extLst>
      <p:ext uri="{BB962C8B-B14F-4D97-AF65-F5344CB8AC3E}">
        <p14:creationId xmlns:p14="http://schemas.microsoft.com/office/powerpoint/2010/main" val="31569108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4C9EED-E19D-CA4B-9689-6DDC46E8689B}" type="slidenum">
              <a:rPr lang="en-US"/>
              <a:pPr>
                <a:defRPr/>
              </a:pPr>
              <a:t>‹#›</a:t>
            </a:fld>
            <a:endParaRPr lang="en-US"/>
          </a:p>
        </p:txBody>
      </p:sp>
    </p:spTree>
    <p:extLst>
      <p:ext uri="{BB962C8B-B14F-4D97-AF65-F5344CB8AC3E}">
        <p14:creationId xmlns:p14="http://schemas.microsoft.com/office/powerpoint/2010/main" val="2224592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D4847C5-298F-484C-B19D-4377E71E8072}" type="slidenum">
              <a:rPr lang="en-US"/>
              <a:pPr>
                <a:defRPr/>
              </a:pPr>
              <a:t>‹#›</a:t>
            </a:fld>
            <a:endParaRPr lang="en-US"/>
          </a:p>
        </p:txBody>
      </p:sp>
    </p:spTree>
    <p:extLst>
      <p:ext uri="{BB962C8B-B14F-4D97-AF65-F5344CB8AC3E}">
        <p14:creationId xmlns:p14="http://schemas.microsoft.com/office/powerpoint/2010/main" val="19810359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C6C1131-2E0E-B74F-90F4-5CE51B31A85D}" type="slidenum">
              <a:rPr lang="en-US"/>
              <a:pPr>
                <a:defRPr/>
              </a:pPr>
              <a:t>‹#›</a:t>
            </a:fld>
            <a:endParaRPr lang="en-US"/>
          </a:p>
        </p:txBody>
      </p:sp>
    </p:spTree>
    <p:extLst>
      <p:ext uri="{BB962C8B-B14F-4D97-AF65-F5344CB8AC3E}">
        <p14:creationId xmlns:p14="http://schemas.microsoft.com/office/powerpoint/2010/main" val="12307946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9A2F651-794B-504B-8E1E-E03A53CC2D39}" type="slidenum">
              <a:rPr lang="en-US"/>
              <a:pPr>
                <a:defRPr/>
              </a:pPr>
              <a:t>‹#›</a:t>
            </a:fld>
            <a:endParaRPr lang="en-US"/>
          </a:p>
        </p:txBody>
      </p:sp>
    </p:spTree>
    <p:extLst>
      <p:ext uri="{BB962C8B-B14F-4D97-AF65-F5344CB8AC3E}">
        <p14:creationId xmlns:p14="http://schemas.microsoft.com/office/powerpoint/2010/main" val="19887870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831963A-05AA-7148-BEC0-F0B56EFE0D1E}" type="slidenum">
              <a:rPr lang="en-US"/>
              <a:pPr>
                <a:defRPr/>
              </a:pPr>
              <a:t>‹#›</a:t>
            </a:fld>
            <a:endParaRPr lang="en-US"/>
          </a:p>
        </p:txBody>
      </p:sp>
    </p:spTree>
    <p:extLst>
      <p:ext uri="{BB962C8B-B14F-4D97-AF65-F5344CB8AC3E}">
        <p14:creationId xmlns:p14="http://schemas.microsoft.com/office/powerpoint/2010/main" val="25626342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E64A5AF-BF03-3143-BE97-2CB1F5906FF6}" type="slidenum">
              <a:rPr lang="en-US"/>
              <a:pPr>
                <a:defRPr/>
              </a:pPr>
              <a:t>‹#›</a:t>
            </a:fld>
            <a:endParaRPr lang="en-US"/>
          </a:p>
        </p:txBody>
      </p:sp>
    </p:spTree>
    <p:extLst>
      <p:ext uri="{BB962C8B-B14F-4D97-AF65-F5344CB8AC3E}">
        <p14:creationId xmlns:p14="http://schemas.microsoft.com/office/powerpoint/2010/main" val="864651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D186E-CF2D-4145-8CD4-305B99048E0B}" type="slidenum">
              <a:rPr lang="en-US"/>
              <a:pPr>
                <a:defRPr/>
              </a:pPr>
              <a:t>‹#›</a:t>
            </a:fld>
            <a:endParaRPr lang="en-US"/>
          </a:p>
        </p:txBody>
      </p:sp>
    </p:spTree>
    <p:extLst>
      <p:ext uri="{BB962C8B-B14F-4D97-AF65-F5344CB8AC3E}">
        <p14:creationId xmlns:p14="http://schemas.microsoft.com/office/powerpoint/2010/main" val="8790640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83621B-0FD4-1B4A-BB2F-354A71A36ED8}" type="slidenum">
              <a:rPr lang="en-US"/>
              <a:pPr>
                <a:defRPr/>
              </a:pPr>
              <a:t>‹#›</a:t>
            </a:fld>
            <a:endParaRPr lang="en-US"/>
          </a:p>
        </p:txBody>
      </p:sp>
    </p:spTree>
    <p:extLst>
      <p:ext uri="{BB962C8B-B14F-4D97-AF65-F5344CB8AC3E}">
        <p14:creationId xmlns:p14="http://schemas.microsoft.com/office/powerpoint/2010/main" val="30377979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C5F30F-5DD8-0C41-8A52-F9CDF89541BC}" type="slidenum">
              <a:rPr lang="en-US"/>
              <a:pPr>
                <a:defRPr/>
              </a:pPr>
              <a:t>‹#›</a:t>
            </a:fld>
            <a:endParaRPr lang="en-US"/>
          </a:p>
        </p:txBody>
      </p:sp>
    </p:spTree>
    <p:extLst>
      <p:ext uri="{BB962C8B-B14F-4D97-AF65-F5344CB8AC3E}">
        <p14:creationId xmlns:p14="http://schemas.microsoft.com/office/powerpoint/2010/main" val="10657189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E95F4B-0D2E-AA48-B8B9-8DC2C979AE7F}" type="slidenum">
              <a:rPr lang="en-US"/>
              <a:pPr>
                <a:defRPr/>
              </a:pPr>
              <a:t>‹#›</a:t>
            </a:fld>
            <a:endParaRPr lang="en-US"/>
          </a:p>
        </p:txBody>
      </p:sp>
    </p:spTree>
    <p:extLst>
      <p:ext uri="{BB962C8B-B14F-4D97-AF65-F5344CB8AC3E}">
        <p14:creationId xmlns:p14="http://schemas.microsoft.com/office/powerpoint/2010/main" val="26455255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A13906-B8D9-8043-BC9F-083960CF9564}" type="slidenum">
              <a:rPr lang="en-US"/>
              <a:pPr>
                <a:defRPr/>
              </a:pPr>
              <a:t>‹#›</a:t>
            </a:fld>
            <a:endParaRPr lang="en-US"/>
          </a:p>
        </p:txBody>
      </p:sp>
    </p:spTree>
    <p:extLst>
      <p:ext uri="{BB962C8B-B14F-4D97-AF65-F5344CB8AC3E}">
        <p14:creationId xmlns:p14="http://schemas.microsoft.com/office/powerpoint/2010/main" val="41825074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5EE76A7-CE0A-6A40-B735-B2CAD7995E44}" type="slidenum">
              <a:rPr lang="en-US"/>
              <a:pPr>
                <a:defRPr/>
              </a:pPr>
              <a:t>‹#›</a:t>
            </a:fld>
            <a:endParaRPr lang="en-US"/>
          </a:p>
        </p:txBody>
      </p:sp>
    </p:spTree>
    <p:extLst>
      <p:ext uri="{BB962C8B-B14F-4D97-AF65-F5344CB8AC3E}">
        <p14:creationId xmlns:p14="http://schemas.microsoft.com/office/powerpoint/2010/main" val="37968599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76FAC5E-9DC8-E946-9C3F-A52DB2DE55A0}" type="slidenum">
              <a:rPr lang="en-US"/>
              <a:pPr>
                <a:defRPr/>
              </a:pPr>
              <a:t>‹#›</a:t>
            </a:fld>
            <a:endParaRPr lang="en-US"/>
          </a:p>
        </p:txBody>
      </p:sp>
    </p:spTree>
    <p:extLst>
      <p:ext uri="{BB962C8B-B14F-4D97-AF65-F5344CB8AC3E}">
        <p14:creationId xmlns:p14="http://schemas.microsoft.com/office/powerpoint/2010/main" val="36033049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1C9FE22-6F62-7A4B-9138-73BA3086B412}" type="slidenum">
              <a:rPr lang="en-US"/>
              <a:pPr>
                <a:defRPr/>
              </a:pPr>
              <a:t>‹#›</a:t>
            </a:fld>
            <a:endParaRPr lang="en-US"/>
          </a:p>
        </p:txBody>
      </p:sp>
    </p:spTree>
    <p:extLst>
      <p:ext uri="{BB962C8B-B14F-4D97-AF65-F5344CB8AC3E}">
        <p14:creationId xmlns:p14="http://schemas.microsoft.com/office/powerpoint/2010/main" val="21170255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9261DB2-5710-DB41-B3E6-C79E855D1BA5}" type="slidenum">
              <a:rPr lang="en-US"/>
              <a:pPr>
                <a:defRPr/>
              </a:pPr>
              <a:t>‹#›</a:t>
            </a:fld>
            <a:endParaRPr lang="en-US"/>
          </a:p>
        </p:txBody>
      </p:sp>
    </p:spTree>
    <p:extLst>
      <p:ext uri="{BB962C8B-B14F-4D97-AF65-F5344CB8AC3E}">
        <p14:creationId xmlns:p14="http://schemas.microsoft.com/office/powerpoint/2010/main" val="40788861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7240729-A267-8747-AC61-797A4438E43C}" type="slidenum">
              <a:rPr lang="en-US"/>
              <a:pPr>
                <a:defRPr/>
              </a:pPr>
              <a:t>‹#›</a:t>
            </a:fld>
            <a:endParaRPr lang="en-US"/>
          </a:p>
        </p:txBody>
      </p:sp>
    </p:spTree>
    <p:extLst>
      <p:ext uri="{BB962C8B-B14F-4D97-AF65-F5344CB8AC3E}">
        <p14:creationId xmlns:p14="http://schemas.microsoft.com/office/powerpoint/2010/main" val="2259853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363ADB0-CF87-B740-A473-042D4B8D1BF7}" type="slidenum">
              <a:rPr lang="en-US"/>
              <a:pPr>
                <a:defRPr/>
              </a:pPr>
              <a:t>‹#›</a:t>
            </a:fld>
            <a:endParaRPr lang="en-US"/>
          </a:p>
        </p:txBody>
      </p:sp>
    </p:spTree>
    <p:extLst>
      <p:ext uri="{BB962C8B-B14F-4D97-AF65-F5344CB8AC3E}">
        <p14:creationId xmlns:p14="http://schemas.microsoft.com/office/powerpoint/2010/main" val="4117266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69C4D5-B85D-8A4D-BA68-F48C08E05315}" type="slidenum">
              <a:rPr lang="en-US"/>
              <a:pPr>
                <a:defRPr/>
              </a:pPr>
              <a:t>‹#›</a:t>
            </a:fld>
            <a:endParaRPr lang="en-US"/>
          </a:p>
        </p:txBody>
      </p:sp>
    </p:spTree>
    <p:extLst>
      <p:ext uri="{BB962C8B-B14F-4D97-AF65-F5344CB8AC3E}">
        <p14:creationId xmlns:p14="http://schemas.microsoft.com/office/powerpoint/2010/main" val="21628959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39881099-E4FB-494E-8FB6-5877D1D5AE5D}" type="slidenum">
              <a:rPr lang="en-US"/>
              <a:pPr>
                <a:defRPr/>
              </a:pPr>
              <a:t>‹#›</a:t>
            </a:fld>
            <a:endParaRPr lang="en-US"/>
          </a:p>
        </p:txBody>
      </p:sp>
    </p:spTree>
    <p:extLst>
      <p:ext uri="{BB962C8B-B14F-4D97-AF65-F5344CB8AC3E}">
        <p14:creationId xmlns:p14="http://schemas.microsoft.com/office/powerpoint/2010/main" val="33741355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54BA7C39-FEA9-DE4F-9D4D-BF12213F33E4}" type="slidenum">
              <a:rPr lang="en-US"/>
              <a:pPr>
                <a:defRPr/>
              </a:pPr>
              <a:t>‹#›</a:t>
            </a:fld>
            <a:endParaRPr lang="en-US"/>
          </a:p>
        </p:txBody>
      </p:sp>
    </p:spTree>
    <p:extLst>
      <p:ext uri="{BB962C8B-B14F-4D97-AF65-F5344CB8AC3E}">
        <p14:creationId xmlns:p14="http://schemas.microsoft.com/office/powerpoint/2010/main" val="21565354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9617D51C-B88B-6946-9F6C-47855F35FA47}" type="slidenum">
              <a:rPr lang="en-US"/>
              <a:pPr>
                <a:defRPr/>
              </a:pPr>
              <a:t>‹#›</a:t>
            </a:fld>
            <a:endParaRPr lang="en-US"/>
          </a:p>
        </p:txBody>
      </p:sp>
    </p:spTree>
    <p:extLst>
      <p:ext uri="{BB962C8B-B14F-4D97-AF65-F5344CB8AC3E}">
        <p14:creationId xmlns:p14="http://schemas.microsoft.com/office/powerpoint/2010/main" val="37482760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369B9D5-F6B8-C94D-BD40-F3EF879358F9}" type="slidenum">
              <a:rPr lang="en-US"/>
              <a:pPr>
                <a:defRPr/>
              </a:pPr>
              <a:t>‹#›</a:t>
            </a:fld>
            <a:endParaRPr lang="en-US"/>
          </a:p>
        </p:txBody>
      </p:sp>
    </p:spTree>
    <p:extLst>
      <p:ext uri="{BB962C8B-B14F-4D97-AF65-F5344CB8AC3E}">
        <p14:creationId xmlns:p14="http://schemas.microsoft.com/office/powerpoint/2010/main" val="38679281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88228B0-EF45-9044-86C1-DCF257FBFC18}" type="slidenum">
              <a:rPr lang="en-US"/>
              <a:pPr>
                <a:defRPr/>
              </a:pPr>
              <a:t>‹#›</a:t>
            </a:fld>
            <a:endParaRPr lang="en-US"/>
          </a:p>
        </p:txBody>
      </p:sp>
    </p:spTree>
    <p:extLst>
      <p:ext uri="{BB962C8B-B14F-4D97-AF65-F5344CB8AC3E}">
        <p14:creationId xmlns:p14="http://schemas.microsoft.com/office/powerpoint/2010/main" val="23126104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66019C5-C724-374B-8624-2A0A09A3C3CF}" type="slidenum">
              <a:rPr lang="en-US"/>
              <a:pPr>
                <a:defRPr/>
              </a:pPr>
              <a:t>‹#›</a:t>
            </a:fld>
            <a:endParaRPr lang="en-US"/>
          </a:p>
        </p:txBody>
      </p:sp>
    </p:spTree>
    <p:extLst>
      <p:ext uri="{BB962C8B-B14F-4D97-AF65-F5344CB8AC3E}">
        <p14:creationId xmlns:p14="http://schemas.microsoft.com/office/powerpoint/2010/main" val="27532631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24D9011-2400-C649-925A-28A3EAB173EB}" type="slidenum">
              <a:rPr lang="en-US"/>
              <a:pPr>
                <a:defRPr/>
              </a:pPr>
              <a:t>‹#›</a:t>
            </a:fld>
            <a:endParaRPr lang="en-US"/>
          </a:p>
        </p:txBody>
      </p:sp>
    </p:spTree>
    <p:extLst>
      <p:ext uri="{BB962C8B-B14F-4D97-AF65-F5344CB8AC3E}">
        <p14:creationId xmlns:p14="http://schemas.microsoft.com/office/powerpoint/2010/main" val="3216893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C6F6E80A-7103-EB42-A995-FDE452DEDABF}" type="slidenum">
              <a:rPr lang="en-US"/>
              <a:pPr>
                <a:defRPr/>
              </a:pPr>
              <a:t>‹#›</a:t>
            </a:fld>
            <a:endParaRPr lang="en-US"/>
          </a:p>
        </p:txBody>
      </p:sp>
    </p:spTree>
    <p:extLst>
      <p:ext uri="{BB962C8B-B14F-4D97-AF65-F5344CB8AC3E}">
        <p14:creationId xmlns:p14="http://schemas.microsoft.com/office/powerpoint/2010/main" val="35934273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0749D40-3C10-974A-B49E-7A69278F7F67}" type="slidenum">
              <a:rPr lang="en-US"/>
              <a:pPr>
                <a:defRPr/>
              </a:pPr>
              <a:t>‹#›</a:t>
            </a:fld>
            <a:endParaRPr lang="en-US"/>
          </a:p>
        </p:txBody>
      </p:sp>
    </p:spTree>
    <p:extLst>
      <p:ext uri="{BB962C8B-B14F-4D97-AF65-F5344CB8AC3E}">
        <p14:creationId xmlns:p14="http://schemas.microsoft.com/office/powerpoint/2010/main" val="21406732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DC4FA34-69C9-4543-B174-B95F35176572}" type="slidenum">
              <a:rPr lang="en-US"/>
              <a:pPr>
                <a:defRPr/>
              </a:pPr>
              <a:t>‹#›</a:t>
            </a:fld>
            <a:endParaRPr lang="en-US"/>
          </a:p>
        </p:txBody>
      </p:sp>
    </p:spTree>
    <p:extLst>
      <p:ext uri="{BB962C8B-B14F-4D97-AF65-F5344CB8AC3E}">
        <p14:creationId xmlns:p14="http://schemas.microsoft.com/office/powerpoint/2010/main" val="4150546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B2D2D-41B7-C149-9112-9BCA09799B6F}" type="slidenum">
              <a:rPr lang="en-US"/>
              <a:pPr>
                <a:defRPr/>
              </a:pPr>
              <a:t>‹#›</a:t>
            </a:fld>
            <a:endParaRPr lang="en-US"/>
          </a:p>
        </p:txBody>
      </p:sp>
    </p:spTree>
    <p:extLst>
      <p:ext uri="{BB962C8B-B14F-4D97-AF65-F5344CB8AC3E}">
        <p14:creationId xmlns:p14="http://schemas.microsoft.com/office/powerpoint/2010/main" val="41492882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A70D25C-1A25-0D4F-AEBE-6F537FEB8EEF}" type="slidenum">
              <a:rPr lang="en-US"/>
              <a:pPr>
                <a:defRPr/>
              </a:pPr>
              <a:t>‹#›</a:t>
            </a:fld>
            <a:endParaRPr lang="en-US"/>
          </a:p>
        </p:txBody>
      </p:sp>
    </p:spTree>
    <p:extLst>
      <p:ext uri="{BB962C8B-B14F-4D97-AF65-F5344CB8AC3E}">
        <p14:creationId xmlns:p14="http://schemas.microsoft.com/office/powerpoint/2010/main" val="5783970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E2580DF-2148-4649-A91E-231A2335DB4A}" type="slidenum">
              <a:rPr lang="en-US"/>
              <a:pPr>
                <a:defRPr/>
              </a:pPr>
              <a:t>‹#›</a:t>
            </a:fld>
            <a:endParaRPr lang="en-US"/>
          </a:p>
        </p:txBody>
      </p:sp>
    </p:spTree>
    <p:extLst>
      <p:ext uri="{BB962C8B-B14F-4D97-AF65-F5344CB8AC3E}">
        <p14:creationId xmlns:p14="http://schemas.microsoft.com/office/powerpoint/2010/main" val="38888597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BAEDBDFD-CE7E-BF48-9237-7287E78E7D48}" type="slidenum">
              <a:rPr lang="en-US"/>
              <a:pPr>
                <a:defRPr/>
              </a:pPr>
              <a:t>‹#›</a:t>
            </a:fld>
            <a:endParaRPr lang="en-US"/>
          </a:p>
        </p:txBody>
      </p:sp>
    </p:spTree>
    <p:extLst>
      <p:ext uri="{BB962C8B-B14F-4D97-AF65-F5344CB8AC3E}">
        <p14:creationId xmlns:p14="http://schemas.microsoft.com/office/powerpoint/2010/main" val="14504570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8E6D428-00AB-E746-8559-3061041D793A}" type="slidenum">
              <a:rPr lang="en-US"/>
              <a:pPr>
                <a:defRPr/>
              </a:pPr>
              <a:t>‹#›</a:t>
            </a:fld>
            <a:endParaRPr lang="en-US"/>
          </a:p>
        </p:txBody>
      </p:sp>
    </p:spTree>
    <p:extLst>
      <p:ext uri="{BB962C8B-B14F-4D97-AF65-F5344CB8AC3E}">
        <p14:creationId xmlns:p14="http://schemas.microsoft.com/office/powerpoint/2010/main" val="37857490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D68D249F-514C-5B44-80D6-C3B07079E487}" type="slidenum">
              <a:rPr lang="en-US"/>
              <a:pPr>
                <a:defRPr/>
              </a:pPr>
              <a:t>‹#›</a:t>
            </a:fld>
            <a:endParaRPr lang="en-US"/>
          </a:p>
        </p:txBody>
      </p:sp>
    </p:spTree>
    <p:extLst>
      <p:ext uri="{BB962C8B-B14F-4D97-AF65-F5344CB8AC3E}">
        <p14:creationId xmlns:p14="http://schemas.microsoft.com/office/powerpoint/2010/main" val="338956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7C241DF-B913-684F-852D-8046BA27BE1E}" type="slidenum">
              <a:rPr lang="en-US"/>
              <a:pPr>
                <a:defRPr/>
              </a:pPr>
              <a:t>‹#›</a:t>
            </a:fld>
            <a:endParaRPr lang="en-US"/>
          </a:p>
        </p:txBody>
      </p:sp>
    </p:spTree>
    <p:extLst>
      <p:ext uri="{BB962C8B-B14F-4D97-AF65-F5344CB8AC3E}">
        <p14:creationId xmlns:p14="http://schemas.microsoft.com/office/powerpoint/2010/main" val="34746007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F59BDAD-597A-1442-889C-41E916D0F387}" type="slidenum">
              <a:rPr lang="en-US"/>
              <a:pPr>
                <a:defRPr/>
              </a:pPr>
              <a:t>‹#›</a:t>
            </a:fld>
            <a:endParaRPr lang="en-US"/>
          </a:p>
        </p:txBody>
      </p:sp>
    </p:spTree>
    <p:extLst>
      <p:ext uri="{BB962C8B-B14F-4D97-AF65-F5344CB8AC3E}">
        <p14:creationId xmlns:p14="http://schemas.microsoft.com/office/powerpoint/2010/main" val="22828364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EB4F18F-ED70-1845-865A-D7D96003329D}" type="slidenum">
              <a:rPr lang="en-US"/>
              <a:pPr>
                <a:defRPr/>
              </a:pPr>
              <a:t>‹#›</a:t>
            </a:fld>
            <a:endParaRPr lang="en-US"/>
          </a:p>
        </p:txBody>
      </p:sp>
    </p:spTree>
    <p:extLst>
      <p:ext uri="{BB962C8B-B14F-4D97-AF65-F5344CB8AC3E}">
        <p14:creationId xmlns:p14="http://schemas.microsoft.com/office/powerpoint/2010/main" val="31479381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3A6AAA8-DFCF-464A-BF1A-955362FBB4D4}" type="slidenum">
              <a:rPr lang="en-US"/>
              <a:pPr>
                <a:defRPr/>
              </a:pPr>
              <a:t>‹#›</a:t>
            </a:fld>
            <a:endParaRPr lang="en-US"/>
          </a:p>
        </p:txBody>
      </p:sp>
    </p:spTree>
    <p:extLst>
      <p:ext uri="{BB962C8B-B14F-4D97-AF65-F5344CB8AC3E}">
        <p14:creationId xmlns:p14="http://schemas.microsoft.com/office/powerpoint/2010/main" val="3599161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a:defRPr>
            </a:lvl1pPr>
          </a:lstStyle>
          <a:p>
            <a:pPr>
              <a:defRPr/>
            </a:pPr>
            <a:fld id="{76445EB5-8289-B34E-AB41-E8A75D298A1A}" type="slidenum">
              <a:rPr lang="en-US"/>
              <a:pPr>
                <a:defRPr/>
              </a:pPr>
              <a:t>‹#›</a:t>
            </a:fld>
            <a:endParaRPr lang="en-US"/>
          </a:p>
        </p:txBody>
      </p:sp>
    </p:spTree>
    <p:extLst>
      <p:ext uri="{BB962C8B-B14F-4D97-AF65-F5344CB8AC3E}">
        <p14:creationId xmlns:p14="http://schemas.microsoft.com/office/powerpoint/2010/main" val="4091595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35C8B-8590-A84B-9168-2F107AF60099}" type="slidenum">
              <a:rPr lang="en-US"/>
              <a:pPr>
                <a:defRPr/>
              </a:pPr>
              <a:t>‹#›</a:t>
            </a:fld>
            <a:endParaRPr lang="en-US"/>
          </a:p>
        </p:txBody>
      </p:sp>
    </p:spTree>
    <p:extLst>
      <p:ext uri="{BB962C8B-B14F-4D97-AF65-F5344CB8AC3E}">
        <p14:creationId xmlns:p14="http://schemas.microsoft.com/office/powerpoint/2010/main" val="42732714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a:defRPr>
            </a:lvl1pPr>
          </a:lstStyle>
          <a:p>
            <a:pPr>
              <a:defRPr/>
            </a:pPr>
            <a:fld id="{69F956E6-3A42-C044-8B2F-33815AFEF15C}" type="slidenum">
              <a:rPr lang="en-US"/>
              <a:pPr>
                <a:defRPr/>
              </a:pPr>
              <a:t>‹#›</a:t>
            </a:fld>
            <a:endParaRPr lang="en-US"/>
          </a:p>
        </p:txBody>
      </p:sp>
    </p:spTree>
    <p:extLst>
      <p:ext uri="{BB962C8B-B14F-4D97-AF65-F5344CB8AC3E}">
        <p14:creationId xmlns:p14="http://schemas.microsoft.com/office/powerpoint/2010/main" val="5635552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97591CAD-268D-7949-A8AE-9D3BAA3B6575}" type="slidenum">
              <a:rPr lang="en-US"/>
              <a:pPr>
                <a:defRPr/>
              </a:pPr>
              <a:t>‹#›</a:t>
            </a:fld>
            <a:endParaRPr lang="en-US"/>
          </a:p>
        </p:txBody>
      </p:sp>
    </p:spTree>
    <p:extLst>
      <p:ext uri="{BB962C8B-B14F-4D97-AF65-F5344CB8AC3E}">
        <p14:creationId xmlns:p14="http://schemas.microsoft.com/office/powerpoint/2010/main" val="900426481"/>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C98721DD-55E1-1547-A45F-1C628EEA6829}" type="slidenum">
              <a:rPr lang="en-US"/>
              <a:pPr>
                <a:defRPr/>
              </a:pPr>
              <a:t>‹#›</a:t>
            </a:fld>
            <a:endParaRPr lang="en-US"/>
          </a:p>
        </p:txBody>
      </p:sp>
    </p:spTree>
    <p:extLst>
      <p:ext uri="{BB962C8B-B14F-4D97-AF65-F5344CB8AC3E}">
        <p14:creationId xmlns:p14="http://schemas.microsoft.com/office/powerpoint/2010/main" val="13141792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B88CE0DA-619E-F546-82F5-A48F6F298E96}" type="slidenum">
              <a:rPr lang="en-US"/>
              <a:pPr>
                <a:defRPr/>
              </a:pPr>
              <a:t>‹#›</a:t>
            </a:fld>
            <a:endParaRPr lang="en-US"/>
          </a:p>
        </p:txBody>
      </p:sp>
    </p:spTree>
    <p:extLst>
      <p:ext uri="{BB962C8B-B14F-4D97-AF65-F5344CB8AC3E}">
        <p14:creationId xmlns:p14="http://schemas.microsoft.com/office/powerpoint/2010/main" val="244493323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92B270B8-BEAD-CE47-ACBA-72061EB9205E}" type="slidenum">
              <a:rPr lang="en-US"/>
              <a:pPr>
                <a:defRPr/>
              </a:pPr>
              <a:t>‹#›</a:t>
            </a:fld>
            <a:endParaRPr lang="en-US"/>
          </a:p>
        </p:txBody>
      </p:sp>
    </p:spTree>
    <p:extLst>
      <p:ext uri="{BB962C8B-B14F-4D97-AF65-F5344CB8AC3E}">
        <p14:creationId xmlns:p14="http://schemas.microsoft.com/office/powerpoint/2010/main" val="2256824263"/>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A65EC4F6-328B-944E-8550-E42670FB8398}" type="slidenum">
              <a:rPr lang="en-US"/>
              <a:pPr>
                <a:defRPr/>
              </a:pPr>
              <a:t>‹#›</a:t>
            </a:fld>
            <a:endParaRPr lang="en-US"/>
          </a:p>
        </p:txBody>
      </p:sp>
    </p:spTree>
    <p:extLst>
      <p:ext uri="{BB962C8B-B14F-4D97-AF65-F5344CB8AC3E}">
        <p14:creationId xmlns:p14="http://schemas.microsoft.com/office/powerpoint/2010/main" val="2136791230"/>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BF6F4E83-A538-4246-AC53-DA8737DBFA34}" type="slidenum">
              <a:rPr lang="en-US"/>
              <a:pPr>
                <a:defRPr/>
              </a:pPr>
              <a:t>‹#›</a:t>
            </a:fld>
            <a:endParaRPr lang="en-US"/>
          </a:p>
        </p:txBody>
      </p:sp>
    </p:spTree>
    <p:extLst>
      <p:ext uri="{BB962C8B-B14F-4D97-AF65-F5344CB8AC3E}">
        <p14:creationId xmlns:p14="http://schemas.microsoft.com/office/powerpoint/2010/main" val="251597818"/>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DC1B3438-4E9D-7543-9E6C-8D01CF39EAFE}" type="slidenum">
              <a:rPr lang="en-US"/>
              <a:pPr>
                <a:defRPr/>
              </a:pPr>
              <a:t>‹#›</a:t>
            </a:fld>
            <a:endParaRPr lang="en-US"/>
          </a:p>
        </p:txBody>
      </p:sp>
    </p:spTree>
    <p:extLst>
      <p:ext uri="{BB962C8B-B14F-4D97-AF65-F5344CB8AC3E}">
        <p14:creationId xmlns:p14="http://schemas.microsoft.com/office/powerpoint/2010/main" val="45409643"/>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E07C3E2-7862-2849-A804-5526A681CDBC}" type="slidenum">
              <a:rPr lang="en-US"/>
              <a:pPr>
                <a:defRPr/>
              </a:pPr>
              <a:t>‹#›</a:t>
            </a:fld>
            <a:endParaRPr lang="en-US"/>
          </a:p>
        </p:txBody>
      </p:sp>
    </p:spTree>
    <p:extLst>
      <p:ext uri="{BB962C8B-B14F-4D97-AF65-F5344CB8AC3E}">
        <p14:creationId xmlns:p14="http://schemas.microsoft.com/office/powerpoint/2010/main" val="3893738093"/>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185A3518-B510-A94E-A660-A6B14DC60EED}" type="slidenum">
              <a:rPr lang="en-US"/>
              <a:pPr>
                <a:defRPr/>
              </a:pPr>
              <a:t>‹#›</a:t>
            </a:fld>
            <a:endParaRPr lang="en-US"/>
          </a:p>
        </p:txBody>
      </p:sp>
    </p:spTree>
    <p:extLst>
      <p:ext uri="{BB962C8B-B14F-4D97-AF65-F5344CB8AC3E}">
        <p14:creationId xmlns:p14="http://schemas.microsoft.com/office/powerpoint/2010/main" val="59812068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E955D6-21CE-784C-B108-E598784452F1}" type="slidenum">
              <a:rPr lang="en-US"/>
              <a:pPr>
                <a:defRPr/>
              </a:pPr>
              <a:t>‹#›</a:t>
            </a:fld>
            <a:endParaRPr lang="en-US"/>
          </a:p>
        </p:txBody>
      </p:sp>
    </p:spTree>
    <p:extLst>
      <p:ext uri="{BB962C8B-B14F-4D97-AF65-F5344CB8AC3E}">
        <p14:creationId xmlns:p14="http://schemas.microsoft.com/office/powerpoint/2010/main" val="32754225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71999832-6A8C-F146-9152-8C8BA3A07D9F}" type="slidenum">
              <a:rPr lang="en-US"/>
              <a:pPr>
                <a:defRPr/>
              </a:pPr>
              <a:t>‹#›</a:t>
            </a:fld>
            <a:endParaRPr lang="en-US"/>
          </a:p>
        </p:txBody>
      </p:sp>
    </p:spTree>
    <p:extLst>
      <p:ext uri="{BB962C8B-B14F-4D97-AF65-F5344CB8AC3E}">
        <p14:creationId xmlns:p14="http://schemas.microsoft.com/office/powerpoint/2010/main" val="3475817763"/>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CB34BBC5-B8C6-6D42-B477-86102308EE9A}" type="slidenum">
              <a:rPr lang="en-US"/>
              <a:pPr>
                <a:defRPr/>
              </a:pPr>
              <a:t>‹#›</a:t>
            </a:fld>
            <a:endParaRPr lang="en-US"/>
          </a:p>
        </p:txBody>
      </p:sp>
    </p:spTree>
    <p:extLst>
      <p:ext uri="{BB962C8B-B14F-4D97-AF65-F5344CB8AC3E}">
        <p14:creationId xmlns:p14="http://schemas.microsoft.com/office/powerpoint/2010/main" val="144493044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13CED5D9-1102-0C41-8C76-DED2FA3B7FCA}" type="slidenum">
              <a:rPr lang="en-US"/>
              <a:pPr>
                <a:defRPr/>
              </a:pPr>
              <a:t>‹#›</a:t>
            </a:fld>
            <a:endParaRPr lang="en-US"/>
          </a:p>
        </p:txBody>
      </p:sp>
    </p:spTree>
    <p:extLst>
      <p:ext uri="{BB962C8B-B14F-4D97-AF65-F5344CB8AC3E}">
        <p14:creationId xmlns:p14="http://schemas.microsoft.com/office/powerpoint/2010/main" val="303309784"/>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3104FD7-6519-D84A-85A8-15099375A4E0}" type="slidenum">
              <a:rPr lang="en-US"/>
              <a:pPr>
                <a:defRPr/>
              </a:pPr>
              <a:t>‹#›</a:t>
            </a:fld>
            <a:endParaRPr lang="en-US"/>
          </a:p>
        </p:txBody>
      </p:sp>
    </p:spTree>
    <p:extLst>
      <p:ext uri="{BB962C8B-B14F-4D97-AF65-F5344CB8AC3E}">
        <p14:creationId xmlns:p14="http://schemas.microsoft.com/office/powerpoint/2010/main" val="1173202545"/>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8684339-2106-1C41-82E3-89FA2F96530E}" type="slidenum">
              <a:rPr lang="en-US"/>
              <a:pPr>
                <a:defRPr/>
              </a:pPr>
              <a:t>‹#›</a:t>
            </a:fld>
            <a:endParaRPr lang="en-US"/>
          </a:p>
        </p:txBody>
      </p:sp>
    </p:spTree>
    <p:extLst>
      <p:ext uri="{BB962C8B-B14F-4D97-AF65-F5344CB8AC3E}">
        <p14:creationId xmlns:p14="http://schemas.microsoft.com/office/powerpoint/2010/main" val="3116765389"/>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4188BA7-CFB7-DE49-83FF-A95456077962}" type="slidenum">
              <a:rPr lang="en-US"/>
              <a:pPr>
                <a:defRPr/>
              </a:pPr>
              <a:t>‹#›</a:t>
            </a:fld>
            <a:endParaRPr lang="en-US"/>
          </a:p>
        </p:txBody>
      </p:sp>
    </p:spTree>
    <p:extLst>
      <p:ext uri="{BB962C8B-B14F-4D97-AF65-F5344CB8AC3E}">
        <p14:creationId xmlns:p14="http://schemas.microsoft.com/office/powerpoint/2010/main" val="258773389"/>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1ABF72A-28AC-854D-8EB4-8144D6719399}" type="slidenum">
              <a:rPr lang="en-US"/>
              <a:pPr>
                <a:defRPr/>
              </a:pPr>
              <a:t>‹#›</a:t>
            </a:fld>
            <a:endParaRPr lang="en-US"/>
          </a:p>
        </p:txBody>
      </p:sp>
    </p:spTree>
    <p:extLst>
      <p:ext uri="{BB962C8B-B14F-4D97-AF65-F5344CB8AC3E}">
        <p14:creationId xmlns:p14="http://schemas.microsoft.com/office/powerpoint/2010/main" val="1835852428"/>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10291D9-091A-F44D-9D27-DB49B901A2D4}" type="slidenum">
              <a:rPr lang="en-US"/>
              <a:pPr>
                <a:defRPr/>
              </a:pPr>
              <a:t>‹#›</a:t>
            </a:fld>
            <a:endParaRPr lang="en-US"/>
          </a:p>
        </p:txBody>
      </p:sp>
    </p:spTree>
    <p:extLst>
      <p:ext uri="{BB962C8B-B14F-4D97-AF65-F5344CB8AC3E}">
        <p14:creationId xmlns:p14="http://schemas.microsoft.com/office/powerpoint/2010/main" val="752738896"/>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BCBBE33-C0F9-5240-ABCD-8DCC48E68DD6}" type="slidenum">
              <a:rPr lang="en-US"/>
              <a:pPr>
                <a:defRPr/>
              </a:pPr>
              <a:t>‹#›</a:t>
            </a:fld>
            <a:endParaRPr lang="en-US"/>
          </a:p>
        </p:txBody>
      </p:sp>
    </p:spTree>
    <p:extLst>
      <p:ext uri="{BB962C8B-B14F-4D97-AF65-F5344CB8AC3E}">
        <p14:creationId xmlns:p14="http://schemas.microsoft.com/office/powerpoint/2010/main" val="3827383478"/>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5C68E22-D755-4547-A56C-674B804559F9}" type="slidenum">
              <a:rPr lang="en-US"/>
              <a:pPr>
                <a:defRPr/>
              </a:pPr>
              <a:t>‹#›</a:t>
            </a:fld>
            <a:endParaRPr lang="en-US"/>
          </a:p>
        </p:txBody>
      </p:sp>
    </p:spTree>
    <p:extLst>
      <p:ext uri="{BB962C8B-B14F-4D97-AF65-F5344CB8AC3E}">
        <p14:creationId xmlns:p14="http://schemas.microsoft.com/office/powerpoint/2010/main" val="112034722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75A607-2AA1-DD4E-90B7-2DDF2835855A}" type="slidenum">
              <a:rPr lang="en-US"/>
              <a:pPr>
                <a:defRPr/>
              </a:pPr>
              <a:t>‹#›</a:t>
            </a:fld>
            <a:endParaRPr lang="en-US"/>
          </a:p>
        </p:txBody>
      </p:sp>
    </p:spTree>
    <p:extLst>
      <p:ext uri="{BB962C8B-B14F-4D97-AF65-F5344CB8AC3E}">
        <p14:creationId xmlns:p14="http://schemas.microsoft.com/office/powerpoint/2010/main" val="515970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B1C1A1F-2A3B-204D-B178-3C4EE30CF21D}" type="slidenum">
              <a:rPr lang="en-US"/>
              <a:pPr>
                <a:defRPr/>
              </a:pPr>
              <a:t>‹#›</a:t>
            </a:fld>
            <a:endParaRPr lang="en-US"/>
          </a:p>
        </p:txBody>
      </p:sp>
    </p:spTree>
    <p:extLst>
      <p:ext uri="{BB962C8B-B14F-4D97-AF65-F5344CB8AC3E}">
        <p14:creationId xmlns:p14="http://schemas.microsoft.com/office/powerpoint/2010/main" val="78037468"/>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EC6CA81-7FDF-DA42-856F-37F48BD7BB4F}" type="slidenum">
              <a:rPr lang="en-US"/>
              <a:pPr>
                <a:defRPr/>
              </a:pPr>
              <a:t>‹#›</a:t>
            </a:fld>
            <a:endParaRPr lang="en-US"/>
          </a:p>
        </p:txBody>
      </p:sp>
    </p:spTree>
    <p:extLst>
      <p:ext uri="{BB962C8B-B14F-4D97-AF65-F5344CB8AC3E}">
        <p14:creationId xmlns:p14="http://schemas.microsoft.com/office/powerpoint/2010/main" val="3749451854"/>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68BB5A-1CAA-384D-98DE-715D4CFFB522}" type="slidenum">
              <a:rPr lang="en-US"/>
              <a:pPr>
                <a:defRPr/>
              </a:pPr>
              <a:t>‹#›</a:t>
            </a:fld>
            <a:endParaRPr lang="en-US"/>
          </a:p>
        </p:txBody>
      </p:sp>
    </p:spTree>
    <p:extLst>
      <p:ext uri="{BB962C8B-B14F-4D97-AF65-F5344CB8AC3E}">
        <p14:creationId xmlns:p14="http://schemas.microsoft.com/office/powerpoint/2010/main" val="2014191154"/>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D07D90A-DAA2-B540-A4BA-F12C4012F6D1}" type="slidenum">
              <a:rPr lang="en-US"/>
              <a:pPr>
                <a:defRPr/>
              </a:pPr>
              <a:t>‹#›</a:t>
            </a:fld>
            <a:endParaRPr lang="en-US"/>
          </a:p>
        </p:txBody>
      </p:sp>
    </p:spTree>
    <p:extLst>
      <p:ext uri="{BB962C8B-B14F-4D97-AF65-F5344CB8AC3E}">
        <p14:creationId xmlns:p14="http://schemas.microsoft.com/office/powerpoint/2010/main" val="3613382174"/>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lvl1pPr>
          </a:lstStyle>
          <a:p>
            <a:pPr>
              <a:defRPr/>
            </a:pPr>
            <a:fld id="{69B2F1C2-270E-BA43-A26F-97DBE90520B5}" type="slidenum">
              <a:rPr lang="en-US"/>
              <a:pPr>
                <a:defRPr/>
              </a:pPr>
              <a:t>‹#›</a:t>
            </a:fld>
            <a:endParaRPr lang="en-US"/>
          </a:p>
        </p:txBody>
      </p:sp>
    </p:spTree>
    <p:extLst>
      <p:ext uri="{BB962C8B-B14F-4D97-AF65-F5344CB8AC3E}">
        <p14:creationId xmlns:p14="http://schemas.microsoft.com/office/powerpoint/2010/main" val="35347565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7CA6B77-1EFA-AA47-A000-94676BC5D6DA}" type="slidenum">
              <a:rPr lang="en-US"/>
              <a:pPr>
                <a:defRPr/>
              </a:pPr>
              <a:t>‹#›</a:t>
            </a:fld>
            <a:endParaRPr lang="en-US"/>
          </a:p>
        </p:txBody>
      </p:sp>
    </p:spTree>
    <p:extLst>
      <p:ext uri="{BB962C8B-B14F-4D97-AF65-F5344CB8AC3E}">
        <p14:creationId xmlns:p14="http://schemas.microsoft.com/office/powerpoint/2010/main" val="1929368620"/>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025878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631472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15794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43665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F48D19-F7A3-F444-8255-B19DBAE297CE}" type="slidenum">
              <a:rPr lang="en-US"/>
              <a:pPr>
                <a:defRPr/>
              </a:pPr>
              <a:t>‹#›</a:t>
            </a:fld>
            <a:endParaRPr lang="en-US"/>
          </a:p>
        </p:txBody>
      </p:sp>
    </p:spTree>
    <p:extLst>
      <p:ext uri="{BB962C8B-B14F-4D97-AF65-F5344CB8AC3E}">
        <p14:creationId xmlns:p14="http://schemas.microsoft.com/office/powerpoint/2010/main" val="925093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8442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944570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04349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609481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888034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664520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18647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387390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93328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6C2B1E-4667-1B49-A632-02E15206DCD5}" type="slidenum">
              <a:rPr lang="en-US"/>
              <a:pPr>
                <a:defRPr/>
              </a:pPr>
              <a:t>‹#›</a:t>
            </a:fld>
            <a:endParaRPr lang="en-US"/>
          </a:p>
        </p:txBody>
      </p:sp>
    </p:spTree>
    <p:extLst>
      <p:ext uri="{BB962C8B-B14F-4D97-AF65-F5344CB8AC3E}">
        <p14:creationId xmlns:p14="http://schemas.microsoft.com/office/powerpoint/2010/main" val="2770883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27337B-EF32-F948-98D4-ADA2CBA4BE88}" type="slidenum">
              <a:rPr lang="en-US"/>
              <a:pPr>
                <a:defRPr/>
              </a:pPr>
              <a:t>‹#›</a:t>
            </a:fld>
            <a:endParaRPr lang="en-US"/>
          </a:p>
        </p:txBody>
      </p:sp>
    </p:spTree>
    <p:extLst>
      <p:ext uri="{BB962C8B-B14F-4D97-AF65-F5344CB8AC3E}">
        <p14:creationId xmlns:p14="http://schemas.microsoft.com/office/powerpoint/2010/main" val="1314489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77A140-36FC-3445-BF66-A7F7B48C3A6D}" type="slidenum">
              <a:rPr lang="en-US"/>
              <a:pPr>
                <a:defRPr/>
              </a:pPr>
              <a:t>‹#›</a:t>
            </a:fld>
            <a:endParaRPr lang="en-US"/>
          </a:p>
        </p:txBody>
      </p:sp>
    </p:spTree>
    <p:extLst>
      <p:ext uri="{BB962C8B-B14F-4D97-AF65-F5344CB8AC3E}">
        <p14:creationId xmlns:p14="http://schemas.microsoft.com/office/powerpoint/2010/main" val="190250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D91B05-0886-7746-A805-6D6FC731C7E5}" type="slidenum">
              <a:rPr lang="en-US"/>
              <a:pPr>
                <a:defRPr/>
              </a:pPr>
              <a:t>‹#›</a:t>
            </a:fld>
            <a:endParaRPr lang="en-US"/>
          </a:p>
        </p:txBody>
      </p:sp>
    </p:spTree>
    <p:extLst>
      <p:ext uri="{BB962C8B-B14F-4D97-AF65-F5344CB8AC3E}">
        <p14:creationId xmlns:p14="http://schemas.microsoft.com/office/powerpoint/2010/main" val="2109445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EBE1AA-3E88-6E48-9FC0-67B19ABFBBEA}" type="slidenum">
              <a:rPr lang="en-US"/>
              <a:pPr>
                <a:defRPr/>
              </a:pPr>
              <a:t>‹#›</a:t>
            </a:fld>
            <a:endParaRPr lang="en-US"/>
          </a:p>
        </p:txBody>
      </p:sp>
    </p:spTree>
    <p:extLst>
      <p:ext uri="{BB962C8B-B14F-4D97-AF65-F5344CB8AC3E}">
        <p14:creationId xmlns:p14="http://schemas.microsoft.com/office/powerpoint/2010/main" val="254071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AA2F6A-36AF-D645-A9B2-6B037B0BC0D6}" type="slidenum">
              <a:rPr lang="en-US"/>
              <a:pPr>
                <a:defRPr/>
              </a:pPr>
              <a:t>‹#›</a:t>
            </a:fld>
            <a:endParaRPr lang="en-US"/>
          </a:p>
        </p:txBody>
      </p:sp>
    </p:spTree>
    <p:extLst>
      <p:ext uri="{BB962C8B-B14F-4D97-AF65-F5344CB8AC3E}">
        <p14:creationId xmlns:p14="http://schemas.microsoft.com/office/powerpoint/2010/main" val="3147744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A0E5D5-62D6-B94E-BED2-3725345E389E}" type="slidenum">
              <a:rPr lang="en-US"/>
              <a:pPr>
                <a:defRPr/>
              </a:pPr>
              <a:t>‹#›</a:t>
            </a:fld>
            <a:endParaRPr lang="en-US"/>
          </a:p>
        </p:txBody>
      </p:sp>
    </p:spTree>
    <p:extLst>
      <p:ext uri="{BB962C8B-B14F-4D97-AF65-F5344CB8AC3E}">
        <p14:creationId xmlns:p14="http://schemas.microsoft.com/office/powerpoint/2010/main" val="1490695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A09A1F4-6B14-6E49-901B-064EBB3292A4}" type="slidenum">
              <a:rPr lang="en-US"/>
              <a:pPr>
                <a:defRPr/>
              </a:pPr>
              <a:t>‹#›</a:t>
            </a:fld>
            <a:endParaRPr lang="en-US"/>
          </a:p>
        </p:txBody>
      </p:sp>
    </p:spTree>
    <p:extLst>
      <p:ext uri="{BB962C8B-B14F-4D97-AF65-F5344CB8AC3E}">
        <p14:creationId xmlns:p14="http://schemas.microsoft.com/office/powerpoint/2010/main" val="365024576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26AC5E3-28D2-B145-8DC2-758934106B02}" type="slidenum">
              <a:rPr lang="en-US"/>
              <a:pPr>
                <a:defRPr/>
              </a:pPr>
              <a:t>‹#›</a:t>
            </a:fld>
            <a:endParaRPr lang="en-US"/>
          </a:p>
        </p:txBody>
      </p:sp>
    </p:spTree>
    <p:extLst>
      <p:ext uri="{BB962C8B-B14F-4D97-AF65-F5344CB8AC3E}">
        <p14:creationId xmlns:p14="http://schemas.microsoft.com/office/powerpoint/2010/main" val="2711844898"/>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4970FD-B008-F944-9A57-31A2DEE42D3B}" type="slidenum">
              <a:rPr lang="en-US"/>
              <a:pPr>
                <a:defRPr/>
              </a:pPr>
              <a:t>‹#›</a:t>
            </a:fld>
            <a:endParaRPr lang="en-US"/>
          </a:p>
        </p:txBody>
      </p:sp>
    </p:spTree>
    <p:extLst>
      <p:ext uri="{BB962C8B-B14F-4D97-AF65-F5344CB8AC3E}">
        <p14:creationId xmlns:p14="http://schemas.microsoft.com/office/powerpoint/2010/main" val="3392974021"/>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A854B78-1862-7949-A6B5-26275B1C07AD}" type="slidenum">
              <a:rPr lang="en-US"/>
              <a:pPr>
                <a:defRPr/>
              </a:pPr>
              <a:t>‹#›</a:t>
            </a:fld>
            <a:endParaRPr lang="en-US"/>
          </a:p>
        </p:txBody>
      </p:sp>
    </p:spTree>
    <p:extLst>
      <p:ext uri="{BB962C8B-B14F-4D97-AF65-F5344CB8AC3E}">
        <p14:creationId xmlns:p14="http://schemas.microsoft.com/office/powerpoint/2010/main" val="1002803437"/>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8D089A9-A5D8-C044-8BDF-32E960CF4B9B}" type="slidenum">
              <a:rPr lang="en-US"/>
              <a:pPr>
                <a:defRPr/>
              </a:pPr>
              <a:t>‹#›</a:t>
            </a:fld>
            <a:endParaRPr lang="en-US"/>
          </a:p>
        </p:txBody>
      </p:sp>
    </p:spTree>
    <p:extLst>
      <p:ext uri="{BB962C8B-B14F-4D97-AF65-F5344CB8AC3E}">
        <p14:creationId xmlns:p14="http://schemas.microsoft.com/office/powerpoint/2010/main" val="7034156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B03D44A-C166-C648-9092-7C013424C6E0}" type="slidenum">
              <a:rPr lang="en-US"/>
              <a:pPr>
                <a:defRPr/>
              </a:pPr>
              <a:t>‹#›</a:t>
            </a:fld>
            <a:endParaRPr lang="en-US"/>
          </a:p>
        </p:txBody>
      </p:sp>
    </p:spTree>
    <p:extLst>
      <p:ext uri="{BB962C8B-B14F-4D97-AF65-F5344CB8AC3E}">
        <p14:creationId xmlns:p14="http://schemas.microsoft.com/office/powerpoint/2010/main" val="182707590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597573-FA7A-6C4F-BCC6-B50076313686}" type="slidenum">
              <a:rPr lang="en-US"/>
              <a:pPr>
                <a:defRPr/>
              </a:pPr>
              <a:t>‹#›</a:t>
            </a:fld>
            <a:endParaRPr lang="en-US"/>
          </a:p>
        </p:txBody>
      </p:sp>
    </p:spTree>
    <p:extLst>
      <p:ext uri="{BB962C8B-B14F-4D97-AF65-F5344CB8AC3E}">
        <p14:creationId xmlns:p14="http://schemas.microsoft.com/office/powerpoint/2010/main" val="1289977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F50D20C-E0C9-6042-9A02-5A8FC259608B}" type="slidenum">
              <a:rPr lang="en-US"/>
              <a:pPr>
                <a:defRPr/>
              </a:pPr>
              <a:t>‹#›</a:t>
            </a:fld>
            <a:endParaRPr lang="en-US"/>
          </a:p>
        </p:txBody>
      </p:sp>
    </p:spTree>
    <p:extLst>
      <p:ext uri="{BB962C8B-B14F-4D97-AF65-F5344CB8AC3E}">
        <p14:creationId xmlns:p14="http://schemas.microsoft.com/office/powerpoint/2010/main" val="3481802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7180339-7EB4-8440-99F0-640D1B492F79}" type="slidenum">
              <a:rPr lang="en-US"/>
              <a:pPr>
                <a:defRPr/>
              </a:pPr>
              <a:t>‹#›</a:t>
            </a:fld>
            <a:endParaRPr lang="en-US"/>
          </a:p>
        </p:txBody>
      </p:sp>
    </p:spTree>
    <p:extLst>
      <p:ext uri="{BB962C8B-B14F-4D97-AF65-F5344CB8AC3E}">
        <p14:creationId xmlns:p14="http://schemas.microsoft.com/office/powerpoint/2010/main" val="309757333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858DBD6-1FE4-8B42-8E6E-7EF049AA56B5}" type="slidenum">
              <a:rPr lang="en-US"/>
              <a:pPr>
                <a:defRPr/>
              </a:pPr>
              <a:t>‹#›</a:t>
            </a:fld>
            <a:endParaRPr lang="en-US"/>
          </a:p>
        </p:txBody>
      </p:sp>
    </p:spTree>
    <p:extLst>
      <p:ext uri="{BB962C8B-B14F-4D97-AF65-F5344CB8AC3E}">
        <p14:creationId xmlns:p14="http://schemas.microsoft.com/office/powerpoint/2010/main" val="152367200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7E640E-023F-8D44-BC48-B115BBEAB16C}" type="slidenum">
              <a:rPr lang="en-US"/>
              <a:pPr>
                <a:defRPr/>
              </a:pPr>
              <a:t>‹#›</a:t>
            </a:fld>
            <a:endParaRPr lang="en-US"/>
          </a:p>
        </p:txBody>
      </p:sp>
    </p:spTree>
    <p:extLst>
      <p:ext uri="{BB962C8B-B14F-4D97-AF65-F5344CB8AC3E}">
        <p14:creationId xmlns:p14="http://schemas.microsoft.com/office/powerpoint/2010/main" val="1347530858"/>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D02AE6D-9B92-B640-BB3A-7F6E751EE4DD}" type="slidenum">
              <a:rPr lang="en-US"/>
              <a:pPr>
                <a:defRPr/>
              </a:pPr>
              <a:t>‹#›</a:t>
            </a:fld>
            <a:endParaRPr lang="en-US"/>
          </a:p>
        </p:txBody>
      </p:sp>
    </p:spTree>
    <p:extLst>
      <p:ext uri="{BB962C8B-B14F-4D97-AF65-F5344CB8AC3E}">
        <p14:creationId xmlns:p14="http://schemas.microsoft.com/office/powerpoint/2010/main" val="331824476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fld id="{F750A678-F48D-B746-8A74-8AC69E0D34B2}"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5ECDF9-B22F-7E40-B419-F4E800B70930}" type="slidenum">
              <a:rPr lang="en-US"/>
              <a:pPr>
                <a:defRPr/>
              </a:pPr>
              <a:t>‹#›</a:t>
            </a:fld>
            <a:endParaRPr lang="en-US"/>
          </a:p>
        </p:txBody>
      </p:sp>
    </p:spTree>
    <p:extLst>
      <p:ext uri="{BB962C8B-B14F-4D97-AF65-F5344CB8AC3E}">
        <p14:creationId xmlns:p14="http://schemas.microsoft.com/office/powerpoint/2010/main" val="1196009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86863187-0210-DF4E-B994-9824BC069133}"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9710C59-1249-4949-973C-4E92C5B5FE11}" type="slidenum">
              <a:rPr lang="en-US"/>
              <a:pPr>
                <a:defRPr/>
              </a:pPr>
              <a:t>‹#›</a:t>
            </a:fld>
            <a:endParaRPr lang="en-US"/>
          </a:p>
        </p:txBody>
      </p:sp>
    </p:spTree>
    <p:extLst>
      <p:ext uri="{BB962C8B-B14F-4D97-AF65-F5344CB8AC3E}">
        <p14:creationId xmlns:p14="http://schemas.microsoft.com/office/powerpoint/2010/main" val="3190378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fld id="{F315A92F-6290-6840-848E-5B2F37A78301}"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B89FD6A-C636-7448-8A10-0E8397E3A23C}" type="slidenum">
              <a:rPr lang="en-US"/>
              <a:pPr>
                <a:defRPr/>
              </a:pPr>
              <a:t>‹#›</a:t>
            </a:fld>
            <a:endParaRPr lang="en-US"/>
          </a:p>
        </p:txBody>
      </p:sp>
    </p:spTree>
    <p:extLst>
      <p:ext uri="{BB962C8B-B14F-4D97-AF65-F5344CB8AC3E}">
        <p14:creationId xmlns:p14="http://schemas.microsoft.com/office/powerpoint/2010/main" val="1999193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fld id="{7F534312-14FC-5847-86F6-DAFE036C0A5B}" type="datetime1">
              <a:rPr lang="en-US"/>
              <a:pPr>
                <a:defRPr/>
              </a:pPr>
              <a:t>25/2/17</a:t>
            </a:fld>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E977C38-CA3F-BC47-89B1-A44311106A30}" type="slidenum">
              <a:rPr lang="en-US"/>
              <a:pPr>
                <a:defRPr/>
              </a:pPr>
              <a:t>‹#›</a:t>
            </a:fld>
            <a:endParaRPr lang="en-US"/>
          </a:p>
        </p:txBody>
      </p:sp>
    </p:spTree>
    <p:extLst>
      <p:ext uri="{BB962C8B-B14F-4D97-AF65-F5344CB8AC3E}">
        <p14:creationId xmlns:p14="http://schemas.microsoft.com/office/powerpoint/2010/main" val="3065162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fld id="{D3666002-A214-9741-ACE0-2E557D02BB0C}" type="datetime1">
              <a:rPr lang="en-US"/>
              <a:pPr>
                <a:defRPr/>
              </a:pPr>
              <a:t>25/2/17</a:t>
            </a:fld>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7E8ED16-62B6-5E4F-B420-710D6BD1A9BA}" type="slidenum">
              <a:rPr lang="en-US"/>
              <a:pPr>
                <a:defRPr/>
              </a:pPr>
              <a:t>‹#›</a:t>
            </a:fld>
            <a:endParaRPr lang="en-US"/>
          </a:p>
        </p:txBody>
      </p:sp>
    </p:spTree>
    <p:extLst>
      <p:ext uri="{BB962C8B-B14F-4D97-AF65-F5344CB8AC3E}">
        <p14:creationId xmlns:p14="http://schemas.microsoft.com/office/powerpoint/2010/main" val="68003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3A5EED-5565-EA4E-85D8-396B3F0DA8AF}" type="slidenum">
              <a:rPr lang="en-US"/>
              <a:pPr>
                <a:defRPr/>
              </a:pPr>
              <a:t>‹#›</a:t>
            </a:fld>
            <a:endParaRPr lang="en-US"/>
          </a:p>
        </p:txBody>
      </p:sp>
    </p:spTree>
    <p:extLst>
      <p:ext uri="{BB962C8B-B14F-4D97-AF65-F5344CB8AC3E}">
        <p14:creationId xmlns:p14="http://schemas.microsoft.com/office/powerpoint/2010/main" val="2735922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fld id="{1DF374D9-7187-0745-B283-F7872829D5EA}" type="datetime1">
              <a:rPr lang="en-US"/>
              <a:pPr>
                <a:defRPr/>
              </a:pPr>
              <a:t>25/2/17</a:t>
            </a:fld>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55AC4D2-41D0-9A47-9466-E93D7451B977}" type="slidenum">
              <a:rPr lang="en-US"/>
              <a:pPr>
                <a:defRPr/>
              </a:pPr>
              <a:t>‹#›</a:t>
            </a:fld>
            <a:endParaRPr lang="en-US"/>
          </a:p>
        </p:txBody>
      </p:sp>
    </p:spTree>
    <p:extLst>
      <p:ext uri="{BB962C8B-B14F-4D97-AF65-F5344CB8AC3E}">
        <p14:creationId xmlns:p14="http://schemas.microsoft.com/office/powerpoint/2010/main" val="1792764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6F08D100-7A06-864F-92F8-AD25EF63944B}" type="datetime1">
              <a:rPr lang="en-US"/>
              <a:pPr>
                <a:defRPr/>
              </a:pPr>
              <a:t>25/2/17</a:t>
            </a:fld>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A7BECAF-C59B-7D40-B68B-15D998C78E47}" type="slidenum">
              <a:rPr lang="en-US"/>
              <a:pPr>
                <a:defRPr/>
              </a:pPr>
              <a:t>‹#›</a:t>
            </a:fld>
            <a:endParaRPr lang="en-US"/>
          </a:p>
        </p:txBody>
      </p:sp>
    </p:spTree>
    <p:extLst>
      <p:ext uri="{BB962C8B-B14F-4D97-AF65-F5344CB8AC3E}">
        <p14:creationId xmlns:p14="http://schemas.microsoft.com/office/powerpoint/2010/main" val="3331900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9598F0B3-91EC-C641-A3A4-56494AB1B532}" type="datetime1">
              <a:rPr lang="en-US"/>
              <a:pPr>
                <a:defRPr/>
              </a:pPr>
              <a:t>25/2/17</a:t>
            </a:fld>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6081E7F-0666-0D40-AE23-B54E915223CD}" type="slidenum">
              <a:rPr lang="en-US"/>
              <a:pPr>
                <a:defRPr/>
              </a:pPr>
              <a:t>‹#›</a:t>
            </a:fld>
            <a:endParaRPr lang="en-US"/>
          </a:p>
        </p:txBody>
      </p:sp>
    </p:spTree>
    <p:extLst>
      <p:ext uri="{BB962C8B-B14F-4D97-AF65-F5344CB8AC3E}">
        <p14:creationId xmlns:p14="http://schemas.microsoft.com/office/powerpoint/2010/main" val="1425542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03857891-6739-9644-A6C6-D43B07909F8E}" type="datetime1">
              <a:rPr lang="en-US"/>
              <a:pPr>
                <a:defRPr/>
              </a:pPr>
              <a:t>25/2/17</a:t>
            </a:fld>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3967F19-B79C-A140-BCCC-E9D6FBBF1C77}" type="slidenum">
              <a:rPr lang="en-US"/>
              <a:pPr>
                <a:defRPr/>
              </a:pPr>
              <a:t>‹#›</a:t>
            </a:fld>
            <a:endParaRPr lang="en-US"/>
          </a:p>
        </p:txBody>
      </p:sp>
    </p:spTree>
    <p:extLst>
      <p:ext uri="{BB962C8B-B14F-4D97-AF65-F5344CB8AC3E}">
        <p14:creationId xmlns:p14="http://schemas.microsoft.com/office/powerpoint/2010/main" val="2836549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DE0965BD-33F4-3347-817C-77E4ABBA4C5E}"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E8D35E1-6FDB-F348-8B79-CEBB367103F7}" type="slidenum">
              <a:rPr lang="en-US"/>
              <a:pPr>
                <a:defRPr/>
              </a:pPr>
              <a:t>‹#›</a:t>
            </a:fld>
            <a:endParaRPr lang="en-US"/>
          </a:p>
        </p:txBody>
      </p:sp>
    </p:spTree>
    <p:extLst>
      <p:ext uri="{BB962C8B-B14F-4D97-AF65-F5344CB8AC3E}">
        <p14:creationId xmlns:p14="http://schemas.microsoft.com/office/powerpoint/2010/main" val="146661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6B588348-2753-6D43-B563-A8AD964B0E0E}"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608DC7-2DA8-D448-B3D6-4EC0F7B05031}" type="slidenum">
              <a:rPr lang="en-US"/>
              <a:pPr>
                <a:defRPr/>
              </a:pPr>
              <a:t>‹#›</a:t>
            </a:fld>
            <a:endParaRPr lang="en-US"/>
          </a:p>
        </p:txBody>
      </p:sp>
    </p:spTree>
    <p:extLst>
      <p:ext uri="{BB962C8B-B14F-4D97-AF65-F5344CB8AC3E}">
        <p14:creationId xmlns:p14="http://schemas.microsoft.com/office/powerpoint/2010/main" val="2128262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40047113"/>
      </p:ext>
    </p:extLst>
  </p:cSld>
  <p:clrMapOvr>
    <a:masterClrMapping/>
  </p:clrMapOvr>
  <p:transition xmlns:p14="http://schemas.microsoft.com/office/powerpoint/2010/main">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5326910"/>
      </p:ext>
    </p:extLst>
  </p:cSld>
  <p:clrMapOvr>
    <a:masterClrMapping/>
  </p:clrMapOvr>
  <p:transition xmlns:p14="http://schemas.microsoft.com/office/powerpoint/2010/mai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43328083"/>
      </p:ext>
    </p:extLst>
  </p:cSld>
  <p:clrMapOvr>
    <a:masterClrMapping/>
  </p:clrMapOvr>
  <p:transition xmlns:p14="http://schemas.microsoft.com/office/powerpoint/2010/mai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1536803"/>
      </p:ext>
    </p:extLst>
  </p:cSld>
  <p:clrMapOvr>
    <a:masterClrMapping/>
  </p:clrMapOvr>
  <p:transition xmlns:p14="http://schemas.microsoft.com/office/powerpoint/2010/mai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48DF88-8AE0-094D-B0F5-F2D247932CB9}" type="slidenum">
              <a:rPr lang="en-US"/>
              <a:pPr>
                <a:defRPr/>
              </a:pPr>
              <a:t>‹#›</a:t>
            </a:fld>
            <a:endParaRPr lang="en-US"/>
          </a:p>
        </p:txBody>
      </p:sp>
    </p:spTree>
    <p:extLst>
      <p:ext uri="{BB962C8B-B14F-4D97-AF65-F5344CB8AC3E}">
        <p14:creationId xmlns:p14="http://schemas.microsoft.com/office/powerpoint/2010/main" val="3542638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3813324"/>
      </p:ext>
    </p:extLst>
  </p:cSld>
  <p:clrMapOvr>
    <a:masterClrMapping/>
  </p:clrMapOvr>
  <p:transition xmlns:p14="http://schemas.microsoft.com/office/powerpoint/2010/mai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06061614"/>
      </p:ext>
    </p:extLst>
  </p:cSld>
  <p:clrMapOvr>
    <a:masterClrMapping/>
  </p:clrMapOvr>
  <p:transition xmlns:p14="http://schemas.microsoft.com/office/powerpoint/2010/mai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549569"/>
      </p:ext>
    </p:extLst>
  </p:cSld>
  <p:clrMapOvr>
    <a:masterClrMapping/>
  </p:clrMapOvr>
  <p:transition xmlns:p14="http://schemas.microsoft.com/office/powerpoint/2010/mai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9161254"/>
      </p:ext>
    </p:extLst>
  </p:cSld>
  <p:clrMapOvr>
    <a:masterClrMapping/>
  </p:clrMapOvr>
  <p:transition xmlns:p14="http://schemas.microsoft.com/office/powerpoint/2010/mai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9466812"/>
      </p:ext>
    </p:extLst>
  </p:cSld>
  <p:clrMapOvr>
    <a:masterClrMapping/>
  </p:clrMapOvr>
  <p:transition xmlns:p14="http://schemas.microsoft.com/office/powerpoint/2010/mai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4080627"/>
      </p:ext>
    </p:extLst>
  </p:cSld>
  <p:clrMapOvr>
    <a:masterClrMapping/>
  </p:clrMapOvr>
  <p:transition xmlns:p14="http://schemas.microsoft.com/office/powerpoint/2010/mai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5531509"/>
      </p:ext>
    </p:extLst>
  </p:cSld>
  <p:clrMapOvr>
    <a:masterClrMapping/>
  </p:clrMapOvr>
  <p:transition xmlns:p14="http://schemas.microsoft.com/office/powerpoint/2010/main">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a:extLst>
                <a:ext uri="{28A0092B-C50C-407E-A947-70E740481C1C}">
                  <a14:useLocalDpi xmlns:a14="http://schemas.microsoft.com/office/drawing/2010/main" val="0"/>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pPr>
                <a:defRPr/>
              </a:pPr>
              <a:t>25/2/17</a:t>
            </a:fld>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pPr>
                <a:defRPr/>
              </a:pPr>
              <a:t>‹#›</a:t>
            </a:fld>
            <a:endParaRPr lang="en-US"/>
          </a:p>
        </p:txBody>
      </p:sp>
    </p:spTree>
    <p:extLst>
      <p:ext uri="{BB962C8B-B14F-4D97-AF65-F5344CB8AC3E}">
        <p14:creationId xmlns:p14="http://schemas.microsoft.com/office/powerpoint/2010/main" val="1411192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pPr>
                <a:defRPr/>
              </a:pPr>
              <a:t>25/2/17</a:t>
            </a:fld>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pPr>
                <a:defRPr/>
              </a:pPr>
              <a:t>‹#›</a:t>
            </a:fld>
            <a:endParaRPr lang="en-US"/>
          </a:p>
        </p:txBody>
      </p:sp>
    </p:spTree>
    <p:extLst>
      <p:ext uri="{BB962C8B-B14F-4D97-AF65-F5344CB8AC3E}">
        <p14:creationId xmlns:p14="http://schemas.microsoft.com/office/powerpoint/2010/main" val="3927193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pPr>
                <a:defRPr/>
              </a:pPr>
              <a:t>25/2/17</a:t>
            </a:fld>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pPr>
                <a:defRPr/>
              </a:pPr>
              <a:t>‹#›</a:t>
            </a:fld>
            <a:endParaRPr lang="en-US"/>
          </a:p>
        </p:txBody>
      </p:sp>
    </p:spTree>
    <p:extLst>
      <p:ext uri="{BB962C8B-B14F-4D97-AF65-F5344CB8AC3E}">
        <p14:creationId xmlns:p14="http://schemas.microsoft.com/office/powerpoint/2010/main" val="395990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378923-76C1-DA45-B40B-0E1721B1C227}" type="slidenum">
              <a:rPr lang="en-US"/>
              <a:pPr>
                <a:defRPr/>
              </a:pPr>
              <a:t>‹#›</a:t>
            </a:fld>
            <a:endParaRPr lang="en-US"/>
          </a:p>
        </p:txBody>
      </p:sp>
    </p:spTree>
    <p:extLst>
      <p:ext uri="{BB962C8B-B14F-4D97-AF65-F5344CB8AC3E}">
        <p14:creationId xmlns:p14="http://schemas.microsoft.com/office/powerpoint/2010/main" val="2285787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pPr>
                <a:defRPr/>
              </a:pPr>
              <a:t>25/2/17</a:t>
            </a:fld>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pPr>
                <a:defRPr/>
              </a:pPr>
              <a:t>‹#›</a:t>
            </a:fld>
            <a:endParaRPr lang="en-US"/>
          </a:p>
        </p:txBody>
      </p:sp>
    </p:spTree>
    <p:extLst>
      <p:ext uri="{BB962C8B-B14F-4D97-AF65-F5344CB8AC3E}">
        <p14:creationId xmlns:p14="http://schemas.microsoft.com/office/powerpoint/2010/main" val="3002672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pPr>
                <a:defRPr/>
              </a:pPr>
              <a:t>25/2/17</a:t>
            </a:fld>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pPr>
                <a:defRPr/>
              </a:pPr>
              <a:t>‹#›</a:t>
            </a:fld>
            <a:endParaRPr lang="en-US"/>
          </a:p>
        </p:txBody>
      </p:sp>
    </p:spTree>
    <p:extLst>
      <p:ext uri="{BB962C8B-B14F-4D97-AF65-F5344CB8AC3E}">
        <p14:creationId xmlns:p14="http://schemas.microsoft.com/office/powerpoint/2010/main" val="1049299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pPr>
                <a:defRPr/>
              </a:pPr>
              <a:t>25/2/17</a:t>
            </a:fld>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pPr>
                <a:defRPr/>
              </a:pPr>
              <a:t>‹#›</a:t>
            </a:fld>
            <a:endParaRPr lang="en-US"/>
          </a:p>
        </p:txBody>
      </p:sp>
    </p:spTree>
    <p:extLst>
      <p:ext uri="{BB962C8B-B14F-4D97-AF65-F5344CB8AC3E}">
        <p14:creationId xmlns:p14="http://schemas.microsoft.com/office/powerpoint/2010/main" val="3026419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pPr>
                <a:defRPr/>
              </a:pPr>
              <a:t>25/2/17</a:t>
            </a:fld>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pPr>
                <a:defRPr/>
              </a:pPr>
              <a:t>‹#›</a:t>
            </a:fld>
            <a:endParaRPr lang="en-US"/>
          </a:p>
        </p:txBody>
      </p:sp>
    </p:spTree>
    <p:extLst>
      <p:ext uri="{BB962C8B-B14F-4D97-AF65-F5344CB8AC3E}">
        <p14:creationId xmlns:p14="http://schemas.microsoft.com/office/powerpoint/2010/main" val="1499061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pPr>
                <a:defRPr/>
              </a:pPr>
              <a:t>25/2/17</a:t>
            </a:fld>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pPr>
                <a:defRPr/>
              </a:pPr>
              <a:t>‹#›</a:t>
            </a:fld>
            <a:endParaRPr lang="en-US"/>
          </a:p>
        </p:txBody>
      </p:sp>
    </p:spTree>
    <p:extLst>
      <p:ext uri="{BB962C8B-B14F-4D97-AF65-F5344CB8AC3E}">
        <p14:creationId xmlns:p14="http://schemas.microsoft.com/office/powerpoint/2010/main" val="1391071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pPr>
                <a:defRPr/>
              </a:pPr>
              <a:t>25/2/17</a:t>
            </a:fld>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pPr>
                <a:defRPr/>
              </a:pPr>
              <a:t>‹#›</a:t>
            </a:fld>
            <a:endParaRPr lang="en-US"/>
          </a:p>
        </p:txBody>
      </p:sp>
    </p:spTree>
    <p:extLst>
      <p:ext uri="{BB962C8B-B14F-4D97-AF65-F5344CB8AC3E}">
        <p14:creationId xmlns:p14="http://schemas.microsoft.com/office/powerpoint/2010/main" val="1878798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pPr>
                <a:defRPr/>
              </a:pPr>
              <a:t>25/2/17</a:t>
            </a:fld>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pPr>
                <a:defRPr/>
              </a:pPr>
              <a:t>‹#›</a:t>
            </a:fld>
            <a:endParaRPr lang="en-US"/>
          </a:p>
        </p:txBody>
      </p:sp>
    </p:spTree>
    <p:extLst>
      <p:ext uri="{BB962C8B-B14F-4D97-AF65-F5344CB8AC3E}">
        <p14:creationId xmlns:p14="http://schemas.microsoft.com/office/powerpoint/2010/main" val="3521650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pPr>
                <a:defRPr/>
              </a:pPr>
              <a:t>25/2/17</a:t>
            </a:fld>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pPr>
                <a:defRPr/>
              </a:pPr>
              <a:t>‹#›</a:t>
            </a:fld>
            <a:endParaRPr lang="en-US"/>
          </a:p>
        </p:txBody>
      </p:sp>
    </p:spTree>
    <p:extLst>
      <p:ext uri="{BB962C8B-B14F-4D97-AF65-F5344CB8AC3E}">
        <p14:creationId xmlns:p14="http://schemas.microsoft.com/office/powerpoint/2010/main" val="2650471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solidFill>
                  <a:srgbClr val="578963"/>
                </a:solidFill>
              </a:defRPr>
            </a:lvl1pPr>
          </a:lstStyle>
          <a:p>
            <a:pPr>
              <a:defRPr/>
            </a:pPr>
            <a:fld id="{6B9B9A25-C619-E54E-8A63-420FCD513C8D}" type="datetime1">
              <a:rPr lang="en-US"/>
              <a:pPr>
                <a:defRPr/>
              </a:pPr>
              <a:t>25/2/17</a:t>
            </a:fld>
            <a:endParaRPr lang="en-US"/>
          </a:p>
        </p:txBody>
      </p:sp>
      <p:sp>
        <p:nvSpPr>
          <p:cNvPr id="6" name="Rectangle 1030"/>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solidFill>
                  <a:srgbClr val="578963"/>
                </a:solidFill>
              </a:defRPr>
            </a:lvl1pPr>
          </a:lstStyle>
          <a:p>
            <a:pPr>
              <a:defRPr/>
            </a:pPr>
            <a:fld id="{4D37CC4A-4460-DE4E-A4A7-518F2468A14C}" type="slidenum">
              <a:rPr lang="en-US"/>
              <a:pPr>
                <a:defRPr/>
              </a:pPr>
              <a:t>‹#›</a:t>
            </a:fld>
            <a:endParaRPr lang="en-US"/>
          </a:p>
        </p:txBody>
      </p:sp>
    </p:spTree>
    <p:extLst>
      <p:ext uri="{BB962C8B-B14F-4D97-AF65-F5344CB8AC3E}">
        <p14:creationId xmlns:p14="http://schemas.microsoft.com/office/powerpoint/2010/main" val="351953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7DC34638-A470-F243-A110-86BCC228D3BC}"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191387E-3229-2646-BFCF-A7AB0CA20398}" type="slidenum">
              <a:rPr lang="en-US"/>
              <a:pPr>
                <a:defRPr/>
              </a:pPr>
              <a:t>‹#›</a:t>
            </a:fld>
            <a:endParaRPr lang="en-US"/>
          </a:p>
        </p:txBody>
      </p:sp>
    </p:spTree>
    <p:extLst>
      <p:ext uri="{BB962C8B-B14F-4D97-AF65-F5344CB8AC3E}">
        <p14:creationId xmlns:p14="http://schemas.microsoft.com/office/powerpoint/2010/main" val="286938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C050D2-EFA7-F044-9C8D-2A9552643769}" type="slidenum">
              <a:rPr lang="en-US"/>
              <a:pPr>
                <a:defRPr/>
              </a:pPr>
              <a:t>‹#›</a:t>
            </a:fld>
            <a:endParaRPr lang="en-US"/>
          </a:p>
        </p:txBody>
      </p:sp>
    </p:spTree>
    <p:extLst>
      <p:ext uri="{BB962C8B-B14F-4D97-AF65-F5344CB8AC3E}">
        <p14:creationId xmlns:p14="http://schemas.microsoft.com/office/powerpoint/2010/main" val="144700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fld id="{276D9DD5-5FDB-8D46-89B3-70FDFFF6BEC2}"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DE07A2-B536-764B-805E-8CDA2ADE2442}" type="slidenum">
              <a:rPr lang="en-US"/>
              <a:pPr>
                <a:defRPr/>
              </a:pPr>
              <a:t>‹#›</a:t>
            </a:fld>
            <a:endParaRPr lang="en-US"/>
          </a:p>
        </p:txBody>
      </p:sp>
    </p:spTree>
    <p:extLst>
      <p:ext uri="{BB962C8B-B14F-4D97-AF65-F5344CB8AC3E}">
        <p14:creationId xmlns:p14="http://schemas.microsoft.com/office/powerpoint/2010/main" val="4040095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fld id="{556C8993-3BD8-5649-8472-AFF172AC6474}" type="datetime1">
              <a:rPr lang="en-US"/>
              <a:pPr>
                <a:defRPr/>
              </a:pPr>
              <a:t>25/2/17</a:t>
            </a:fld>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6D32E8-1BCA-984E-BBDF-4465CD5DE812}" type="slidenum">
              <a:rPr lang="en-US"/>
              <a:pPr>
                <a:defRPr/>
              </a:pPr>
              <a:t>‹#›</a:t>
            </a:fld>
            <a:endParaRPr lang="en-US"/>
          </a:p>
        </p:txBody>
      </p:sp>
    </p:spTree>
    <p:extLst>
      <p:ext uri="{BB962C8B-B14F-4D97-AF65-F5344CB8AC3E}">
        <p14:creationId xmlns:p14="http://schemas.microsoft.com/office/powerpoint/2010/main" val="2104809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fld id="{6CFCE3B3-6C24-014A-B45A-7A8A2F7C4B6E}" type="datetime1">
              <a:rPr lang="en-US"/>
              <a:pPr>
                <a:defRPr/>
              </a:pPr>
              <a:t>25/2/17</a:t>
            </a:fld>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8136E1E-A9EC-E94C-AEBB-2E1174C62F34}" type="slidenum">
              <a:rPr lang="en-US"/>
              <a:pPr>
                <a:defRPr/>
              </a:pPr>
              <a:t>‹#›</a:t>
            </a:fld>
            <a:endParaRPr lang="en-US"/>
          </a:p>
        </p:txBody>
      </p:sp>
    </p:spTree>
    <p:extLst>
      <p:ext uri="{BB962C8B-B14F-4D97-AF65-F5344CB8AC3E}">
        <p14:creationId xmlns:p14="http://schemas.microsoft.com/office/powerpoint/2010/main" val="2625231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fld id="{F9CCBDC9-348F-864C-AF80-9653AC16381B}" type="datetime1">
              <a:rPr lang="en-US"/>
              <a:pPr>
                <a:defRPr/>
              </a:pPr>
              <a:t>25/2/17</a:t>
            </a:fld>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30542FF-C1F1-5644-8453-0743BFF3A41A}" type="slidenum">
              <a:rPr lang="en-US"/>
              <a:pPr>
                <a:defRPr/>
              </a:pPr>
              <a:t>‹#›</a:t>
            </a:fld>
            <a:endParaRPr lang="en-US"/>
          </a:p>
        </p:txBody>
      </p:sp>
    </p:spTree>
    <p:extLst>
      <p:ext uri="{BB962C8B-B14F-4D97-AF65-F5344CB8AC3E}">
        <p14:creationId xmlns:p14="http://schemas.microsoft.com/office/powerpoint/2010/main" val="15896045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2074FA84-1C44-8341-A0D9-9E98A90025B8}" type="datetime1">
              <a:rPr lang="en-US"/>
              <a:pPr>
                <a:defRPr/>
              </a:pPr>
              <a:t>25/2/17</a:t>
            </a:fld>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F2AC3C6-0573-0644-A60C-6918A7DEB059}" type="slidenum">
              <a:rPr lang="en-US"/>
              <a:pPr>
                <a:defRPr/>
              </a:pPr>
              <a:t>‹#›</a:t>
            </a:fld>
            <a:endParaRPr lang="en-US"/>
          </a:p>
        </p:txBody>
      </p:sp>
    </p:spTree>
    <p:extLst>
      <p:ext uri="{BB962C8B-B14F-4D97-AF65-F5344CB8AC3E}">
        <p14:creationId xmlns:p14="http://schemas.microsoft.com/office/powerpoint/2010/main" val="28446210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AC3C0A4A-AB0C-D040-9616-9A1C2A340DC1}" type="datetime1">
              <a:rPr lang="en-US"/>
              <a:pPr>
                <a:defRPr/>
              </a:pPr>
              <a:t>25/2/17</a:t>
            </a:fld>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B4A9B3C-11DD-FD40-A87F-F6D9C907AB90}" type="slidenum">
              <a:rPr lang="en-US"/>
              <a:pPr>
                <a:defRPr/>
              </a:pPr>
              <a:t>‹#›</a:t>
            </a:fld>
            <a:endParaRPr lang="en-US"/>
          </a:p>
        </p:txBody>
      </p:sp>
    </p:spTree>
    <p:extLst>
      <p:ext uri="{BB962C8B-B14F-4D97-AF65-F5344CB8AC3E}">
        <p14:creationId xmlns:p14="http://schemas.microsoft.com/office/powerpoint/2010/main" val="7993521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37A2AF3D-3617-654C-930B-3BDF3F2D7556}" type="datetime1">
              <a:rPr lang="en-US"/>
              <a:pPr>
                <a:defRPr/>
              </a:pPr>
              <a:t>25/2/17</a:t>
            </a:fld>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DD9F17B-8767-8040-8EDE-DD3B75F96EA4}" type="slidenum">
              <a:rPr lang="en-US"/>
              <a:pPr>
                <a:defRPr/>
              </a:pPr>
              <a:t>‹#›</a:t>
            </a:fld>
            <a:endParaRPr lang="en-US"/>
          </a:p>
        </p:txBody>
      </p:sp>
    </p:spTree>
    <p:extLst>
      <p:ext uri="{BB962C8B-B14F-4D97-AF65-F5344CB8AC3E}">
        <p14:creationId xmlns:p14="http://schemas.microsoft.com/office/powerpoint/2010/main" val="16382097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FEAAAD2A-1D19-2744-9317-C1FC29828080}"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A6460A9-7AA5-2847-9BD3-A9B96B63B3C3}" type="slidenum">
              <a:rPr lang="en-US"/>
              <a:pPr>
                <a:defRPr/>
              </a:pPr>
              <a:t>‹#›</a:t>
            </a:fld>
            <a:endParaRPr lang="en-US"/>
          </a:p>
        </p:txBody>
      </p:sp>
    </p:spTree>
    <p:extLst>
      <p:ext uri="{BB962C8B-B14F-4D97-AF65-F5344CB8AC3E}">
        <p14:creationId xmlns:p14="http://schemas.microsoft.com/office/powerpoint/2010/main" val="2307969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337F4206-C13B-AE48-872B-171151FB442E}"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C50034F-06D3-F84B-B13C-6CF922830634}" type="slidenum">
              <a:rPr lang="en-US"/>
              <a:pPr>
                <a:defRPr/>
              </a:pPr>
              <a:t>‹#›</a:t>
            </a:fld>
            <a:endParaRPr lang="en-US"/>
          </a:p>
        </p:txBody>
      </p:sp>
    </p:spTree>
    <p:extLst>
      <p:ext uri="{BB962C8B-B14F-4D97-AF65-F5344CB8AC3E}">
        <p14:creationId xmlns:p14="http://schemas.microsoft.com/office/powerpoint/2010/main" val="39590463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a:ln/>
        </p:spPr>
        <p:txBody>
          <a:bodyPr/>
          <a:lstStyle>
            <a:lvl1pPr>
              <a:defRPr/>
            </a:lvl1pPr>
          </a:lstStyle>
          <a:p>
            <a:pPr>
              <a:defRPr/>
            </a:pPr>
            <a:fld id="{E2035700-C509-C04A-9CD5-1D4BBD5C9195}" type="datetime1">
              <a:rPr lang="en-US"/>
              <a:pPr>
                <a:defRPr/>
              </a:pPr>
              <a:t>25/2/17</a:t>
            </a:fld>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600BB4B-B402-C34A-8DF3-F960A9339C13}" type="slidenum">
              <a:rPr lang="en-US"/>
              <a:pPr>
                <a:defRPr/>
              </a:pPr>
              <a:t>‹#›</a:t>
            </a:fld>
            <a:endParaRPr lang="en-US"/>
          </a:p>
        </p:txBody>
      </p:sp>
    </p:spTree>
    <p:extLst>
      <p:ext uri="{BB962C8B-B14F-4D97-AF65-F5344CB8AC3E}">
        <p14:creationId xmlns:p14="http://schemas.microsoft.com/office/powerpoint/2010/main" val="313890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98E39C-55CF-0D4A-A6BC-5B4127F4E21D}" type="slidenum">
              <a:rPr lang="en-US"/>
              <a:pPr>
                <a:defRPr/>
              </a:pPr>
              <a:t>‹#›</a:t>
            </a:fld>
            <a:endParaRPr lang="en-US"/>
          </a:p>
        </p:txBody>
      </p:sp>
    </p:spTree>
    <p:extLst>
      <p:ext uri="{BB962C8B-B14F-4D97-AF65-F5344CB8AC3E}">
        <p14:creationId xmlns:p14="http://schemas.microsoft.com/office/powerpoint/2010/main" val="9721467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3007398713"/>
      </p:ext>
    </p:extLst>
  </p:cSld>
  <p:clrMapOvr>
    <a:masterClrMapping/>
  </p:clrMapOvr>
  <p:transition xmlns:p14="http://schemas.microsoft.com/office/powerpoint/2010/main">
    <p:randomBa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2990087904"/>
      </p:ext>
    </p:extLst>
  </p:cSld>
  <p:clrMapOvr>
    <a:masterClrMapping/>
  </p:clrMapOvr>
  <p:transition xmlns:p14="http://schemas.microsoft.com/office/powerpoint/2010/main">
    <p:randomBa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379921885"/>
      </p:ext>
    </p:extLst>
  </p:cSld>
  <p:clrMapOvr>
    <a:masterClrMapping/>
  </p:clrMapOvr>
  <p:transition xmlns:p14="http://schemas.microsoft.com/office/powerpoint/2010/main">
    <p:randomBa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17784349"/>
      </p:ext>
    </p:extLst>
  </p:cSld>
  <p:clrMapOvr>
    <a:masterClrMapping/>
  </p:clrMapOvr>
  <p:transition xmlns:p14="http://schemas.microsoft.com/office/powerpoint/2010/main">
    <p:randomBa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1721217045"/>
      </p:ext>
    </p:extLst>
  </p:cSld>
  <p:clrMapOvr>
    <a:masterClrMapping/>
  </p:clrMapOvr>
  <p:transition xmlns:p14="http://schemas.microsoft.com/office/powerpoint/2010/main">
    <p:randomBa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182506612"/>
      </p:ext>
    </p:extLst>
  </p:cSld>
  <p:clrMapOvr>
    <a:masterClrMapping/>
  </p:clrMapOvr>
  <p:transition xmlns:p14="http://schemas.microsoft.com/office/powerpoint/2010/main">
    <p:randomBa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3958908251"/>
      </p:ext>
    </p:extLst>
  </p:cSld>
  <p:clrMapOvr>
    <a:masterClrMapping/>
  </p:clrMapOvr>
  <p:transition xmlns:p14="http://schemas.microsoft.com/office/powerpoint/2010/main">
    <p:randomBa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993471397"/>
      </p:ext>
    </p:extLst>
  </p:cSld>
  <p:clrMapOvr>
    <a:masterClrMapping/>
  </p:clrMapOvr>
  <p:transition xmlns:p14="http://schemas.microsoft.com/office/powerpoint/2010/main">
    <p:randomBa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3175040452"/>
      </p:ext>
    </p:extLst>
  </p:cSld>
  <p:clrMapOvr>
    <a:masterClrMapping/>
  </p:clrMapOvr>
  <p:transition xmlns:p14="http://schemas.microsoft.com/office/powerpoint/2010/main">
    <p:randomBa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13009085"/>
      </p:ext>
    </p:extLst>
  </p:cSld>
  <p:clrMapOvr>
    <a:masterClrMapping/>
  </p:clrMapOvr>
  <p:transition xmlns:p14="http://schemas.microsoft.com/office/powerpoint/2010/mai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71013-EA78-0049-AA65-2BFC16290651}" type="slidenum">
              <a:rPr lang="en-US"/>
              <a:pPr>
                <a:defRPr/>
              </a:pPr>
              <a:t>‹#›</a:t>
            </a:fld>
            <a:endParaRPr lang="en-US"/>
          </a:p>
        </p:txBody>
      </p:sp>
    </p:spTree>
    <p:extLst>
      <p:ext uri="{BB962C8B-B14F-4D97-AF65-F5344CB8AC3E}">
        <p14:creationId xmlns:p14="http://schemas.microsoft.com/office/powerpoint/2010/main" val="22843672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1280866928"/>
      </p:ext>
    </p:extLst>
  </p:cSld>
  <p:clrMapOvr>
    <a:masterClrMapping/>
  </p:clrMapOvr>
  <p:transition xmlns:p14="http://schemas.microsoft.com/office/powerpoint/2010/main">
    <p:randomBa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2"/>
          <p:cNvSpPr>
            <a:spLocks noGrp="1" noChangeArrowheads="1"/>
          </p:cNvSpPr>
          <p:nvPr>
            <p:ph type="dt" sz="half" idx="10"/>
          </p:nvPr>
        </p:nvSpPr>
        <p:spPr/>
        <p:txBody>
          <a:bodyPr/>
          <a:lstStyle>
            <a:lvl1pPr>
              <a:defRPr/>
            </a:lvl1pPr>
          </a:lstStyle>
          <a:p>
            <a:pPr>
              <a:defRPr/>
            </a:pPr>
            <a:fld id="{B0FC714A-B50F-BB4A-97A1-03CB6C7139B0}" type="datetime1">
              <a:rPr lang="en-US"/>
              <a:pPr>
                <a:defRPr/>
              </a:pPr>
              <a:t>25/2/17</a:t>
            </a:fld>
            <a:endParaRPr lang="en-US"/>
          </a:p>
        </p:txBody>
      </p:sp>
      <p:sp>
        <p:nvSpPr>
          <p:cNvPr id="6" name="Rectangle 103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a:lvl1pPr>
          </a:lstStyle>
          <a:p>
            <a:pPr>
              <a:defRPr/>
            </a:pPr>
            <a:fld id="{FE90F0A8-CBD9-DE42-AEA5-A8947B4D1300}" type="slidenum">
              <a:rPr lang="en-US"/>
              <a:pPr>
                <a:defRPr/>
              </a:pPr>
              <a:t>‹#›</a:t>
            </a:fld>
            <a:endParaRPr lang="en-US"/>
          </a:p>
        </p:txBody>
      </p:sp>
    </p:spTree>
    <p:extLst>
      <p:ext uri="{BB962C8B-B14F-4D97-AF65-F5344CB8AC3E}">
        <p14:creationId xmlns:p14="http://schemas.microsoft.com/office/powerpoint/2010/main" val="32938798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78 w 1722"/>
                <a:gd name="T1" fmla="*/ 44 h 66"/>
                <a:gd name="T2" fmla="*/ 1678 w 1722"/>
                <a:gd name="T3" fmla="*/ 38 h 66"/>
                <a:gd name="T4" fmla="*/ 0 w 1722"/>
                <a:gd name="T5" fmla="*/ 0 h 66"/>
                <a:gd name="T6" fmla="*/ 0 w 1722"/>
                <a:gd name="T7" fmla="*/ 33 h 66"/>
                <a:gd name="T8" fmla="*/ 1678 w 1722"/>
                <a:gd name="T9" fmla="*/ 44 h 66"/>
                <a:gd name="T10" fmla="*/ 1678 w 1722"/>
                <a:gd name="T11" fmla="*/ 4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53 w 975"/>
                <a:gd name="T1" fmla="*/ 48 h 101"/>
                <a:gd name="T2" fmla="*/ 953 w 975"/>
                <a:gd name="T3" fmla="*/ 0 h 101"/>
                <a:gd name="T4" fmla="*/ 0 w 975"/>
                <a:gd name="T5" fmla="*/ 24 h 101"/>
                <a:gd name="T6" fmla="*/ 0 w 975"/>
                <a:gd name="T7" fmla="*/ 101 h 101"/>
                <a:gd name="T8" fmla="*/ 953 w 975"/>
                <a:gd name="T9" fmla="*/ 48 h 101"/>
                <a:gd name="T10" fmla="*/ 95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7 w 2141"/>
                <a:gd name="T1" fmla="*/ 0 h 198"/>
                <a:gd name="T2" fmla="*/ 0 w 2141"/>
                <a:gd name="T3" fmla="*/ 156 h 198"/>
                <a:gd name="T4" fmla="*/ 0 w 2141"/>
                <a:gd name="T5" fmla="*/ 198 h 198"/>
                <a:gd name="T6" fmla="*/ 2097 w 2141"/>
                <a:gd name="T7" fmla="*/ 0 h 198"/>
                <a:gd name="T8" fmla="*/ 209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16 w 2517"/>
                <a:gd name="T1" fmla="*/ 276 h 276"/>
                <a:gd name="T2" fmla="*/ 2451 w 2517"/>
                <a:gd name="T3" fmla="*/ 204 h 276"/>
                <a:gd name="T4" fmla="*/ 2194 w 2517"/>
                <a:gd name="T5" fmla="*/ 0 h 276"/>
                <a:gd name="T6" fmla="*/ 0 w 2517"/>
                <a:gd name="T7" fmla="*/ 276 h 276"/>
                <a:gd name="T8" fmla="*/ 2116 w 2517"/>
                <a:gd name="T9" fmla="*/ 276 h 276"/>
                <a:gd name="T10" fmla="*/ 211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07 w 729"/>
                <a:gd name="T1" fmla="*/ 240 h 240"/>
                <a:gd name="T2" fmla="*/ 0 w 729"/>
                <a:gd name="T3" fmla="*/ 0 h 240"/>
                <a:gd name="T4" fmla="*/ 0 w 729"/>
                <a:gd name="T5" fmla="*/ 6 h 240"/>
                <a:gd name="T6" fmla="*/ 707 w 729"/>
                <a:gd name="T7" fmla="*/ 240 h 240"/>
                <a:gd name="T8" fmla="*/ 70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07 w 729"/>
                <a:gd name="T1" fmla="*/ 318 h 318"/>
                <a:gd name="T2" fmla="*/ 707 w 729"/>
                <a:gd name="T3" fmla="*/ 312 h 318"/>
                <a:gd name="T4" fmla="*/ 0 w 729"/>
                <a:gd name="T5" fmla="*/ 0 h 318"/>
                <a:gd name="T6" fmla="*/ 0 w 729"/>
                <a:gd name="T7" fmla="*/ 54 h 318"/>
                <a:gd name="T8" fmla="*/ 707 w 729"/>
                <a:gd name="T9" fmla="*/ 318 h 318"/>
                <a:gd name="T10" fmla="*/ 70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3197ABC-9B99-9F4A-9B23-40104D549F99}" type="slidenum">
              <a:rPr lang="en-US"/>
              <a:pPr>
                <a:defRPr/>
              </a:pPr>
              <a:t>‹#›</a:t>
            </a:fld>
            <a:endParaRPr lang="en-US"/>
          </a:p>
        </p:txBody>
      </p:sp>
    </p:spTree>
    <p:extLst>
      <p:ext uri="{BB962C8B-B14F-4D97-AF65-F5344CB8AC3E}">
        <p14:creationId xmlns:p14="http://schemas.microsoft.com/office/powerpoint/2010/main" val="2262054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1A2F241-62BB-864D-AA56-3C38EC4F3978}" type="slidenum">
              <a:rPr lang="en-US"/>
              <a:pPr>
                <a:defRPr/>
              </a:pPr>
              <a:t>‹#›</a:t>
            </a:fld>
            <a:endParaRPr lang="en-US"/>
          </a:p>
        </p:txBody>
      </p:sp>
    </p:spTree>
    <p:extLst>
      <p:ext uri="{BB962C8B-B14F-4D97-AF65-F5344CB8AC3E}">
        <p14:creationId xmlns:p14="http://schemas.microsoft.com/office/powerpoint/2010/main" val="4030820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22D5E2E-255E-FE40-B08E-35640AFE5BC9}" type="slidenum">
              <a:rPr lang="en-US"/>
              <a:pPr>
                <a:defRPr/>
              </a:pPr>
              <a:t>‹#›</a:t>
            </a:fld>
            <a:endParaRPr lang="en-US"/>
          </a:p>
        </p:txBody>
      </p:sp>
    </p:spTree>
    <p:extLst>
      <p:ext uri="{BB962C8B-B14F-4D97-AF65-F5344CB8AC3E}">
        <p14:creationId xmlns:p14="http://schemas.microsoft.com/office/powerpoint/2010/main" val="3569604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851027-087F-B14C-AE9D-02B7D1602BBC}" type="slidenum">
              <a:rPr lang="en-US"/>
              <a:pPr>
                <a:defRPr/>
              </a:pPr>
              <a:t>‹#›</a:t>
            </a:fld>
            <a:endParaRPr lang="en-US"/>
          </a:p>
        </p:txBody>
      </p:sp>
    </p:spTree>
    <p:extLst>
      <p:ext uri="{BB962C8B-B14F-4D97-AF65-F5344CB8AC3E}">
        <p14:creationId xmlns:p14="http://schemas.microsoft.com/office/powerpoint/2010/main" val="13174741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7370991-A8D1-FF49-AD5B-8B58C835FF18}" type="slidenum">
              <a:rPr lang="en-US"/>
              <a:pPr>
                <a:defRPr/>
              </a:pPr>
              <a:t>‹#›</a:t>
            </a:fld>
            <a:endParaRPr lang="en-US"/>
          </a:p>
        </p:txBody>
      </p:sp>
    </p:spTree>
    <p:extLst>
      <p:ext uri="{BB962C8B-B14F-4D97-AF65-F5344CB8AC3E}">
        <p14:creationId xmlns:p14="http://schemas.microsoft.com/office/powerpoint/2010/main" val="6319957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5F73BD5-A7EE-4847-B3B8-5C25D066D18C}" type="slidenum">
              <a:rPr lang="en-US"/>
              <a:pPr>
                <a:defRPr/>
              </a:pPr>
              <a:t>‹#›</a:t>
            </a:fld>
            <a:endParaRPr lang="en-US"/>
          </a:p>
        </p:txBody>
      </p:sp>
    </p:spTree>
    <p:extLst>
      <p:ext uri="{BB962C8B-B14F-4D97-AF65-F5344CB8AC3E}">
        <p14:creationId xmlns:p14="http://schemas.microsoft.com/office/powerpoint/2010/main" val="2636326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556927D-0A5D-D84C-9976-A4997980A2A2}" type="slidenum">
              <a:rPr lang="en-US"/>
              <a:pPr>
                <a:defRPr/>
              </a:pPr>
              <a:t>‹#›</a:t>
            </a:fld>
            <a:endParaRPr lang="en-US"/>
          </a:p>
        </p:txBody>
      </p:sp>
    </p:spTree>
    <p:extLst>
      <p:ext uri="{BB962C8B-B14F-4D97-AF65-F5344CB8AC3E}">
        <p14:creationId xmlns:p14="http://schemas.microsoft.com/office/powerpoint/2010/main" val="24662331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E98F787-E9AD-834C-96F3-FDF4E0050D0F}" type="slidenum">
              <a:rPr lang="en-US"/>
              <a:pPr>
                <a:defRPr/>
              </a:pPr>
              <a:t>‹#›</a:t>
            </a:fld>
            <a:endParaRPr lang="en-US"/>
          </a:p>
        </p:txBody>
      </p:sp>
    </p:spTree>
    <p:extLst>
      <p:ext uri="{BB962C8B-B14F-4D97-AF65-F5344CB8AC3E}">
        <p14:creationId xmlns:p14="http://schemas.microsoft.com/office/powerpoint/2010/main" val="23056519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10.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8.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slideLayout" Target="../slideLayouts/slideLayout115.xml"/><Relationship Id="rId14" Type="http://schemas.openxmlformats.org/officeDocument/2006/relationships/theme" Target="../theme/theme11.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slideLayout" Target="../slideLayouts/slideLayout127.xml"/><Relationship Id="rId13" Type="http://schemas.openxmlformats.org/officeDocument/2006/relationships/theme" Target="../theme/theme12.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3.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theme" Target="../theme/theme15.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theme" Target="../theme/theme16.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slideLayout" Target="../slideLayouts/slideLayout177.xml"/><Relationship Id="rId13" Type="http://schemas.openxmlformats.org/officeDocument/2006/relationships/slideLayout" Target="../slideLayouts/slideLayout178.xml"/><Relationship Id="rId14" Type="http://schemas.openxmlformats.org/officeDocument/2006/relationships/theme" Target="../theme/theme18.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theme" Target="../theme/theme7.xml"/><Relationship Id="rId14" Type="http://schemas.openxmlformats.org/officeDocument/2006/relationships/image" Target="../media/image4.jpe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3" Type="http://schemas.openxmlformats.org/officeDocument/2006/relationships/image" Target="../media/image5.jpe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91.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8B20DE64-D081-B445-8828-41649369EA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50" r:id="rId1"/>
    <p:sldLayoutId id="2147487851" r:id="rId2"/>
    <p:sldLayoutId id="2147487852" r:id="rId3"/>
    <p:sldLayoutId id="2147487853" r:id="rId4"/>
    <p:sldLayoutId id="2147487854" r:id="rId5"/>
    <p:sldLayoutId id="2147487855" r:id="rId6"/>
    <p:sldLayoutId id="2147487856" r:id="rId7"/>
    <p:sldLayoutId id="2147487857" r:id="rId8"/>
    <p:sldLayoutId id="2147487858" r:id="rId9"/>
    <p:sldLayoutId id="2147487859" r:id="rId10"/>
    <p:sldLayoutId id="2147487860" r:id="rId11"/>
    <p:sldLayoutId id="214748786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92171" name="Freeform 6"/>
            <p:cNvSpPr>
              <a:spLocks/>
            </p:cNvSpPr>
            <p:nvPr/>
          </p:nvSpPr>
          <p:spPr bwMode="hidden">
            <a:xfrm>
              <a:off x="4038" y="3577"/>
              <a:ext cx="1720" cy="65"/>
            </a:xfrm>
            <a:custGeom>
              <a:avLst/>
              <a:gdLst>
                <a:gd name="T0" fmla="*/ 1678 w 1722"/>
                <a:gd name="T1" fmla="*/ 44 h 66"/>
                <a:gd name="T2" fmla="*/ 1678 w 1722"/>
                <a:gd name="T3" fmla="*/ 38 h 66"/>
                <a:gd name="T4" fmla="*/ 0 w 1722"/>
                <a:gd name="T5" fmla="*/ 0 h 66"/>
                <a:gd name="T6" fmla="*/ 0 w 1722"/>
                <a:gd name="T7" fmla="*/ 33 h 66"/>
                <a:gd name="T8" fmla="*/ 1678 w 1722"/>
                <a:gd name="T9" fmla="*/ 44 h 66"/>
                <a:gd name="T10" fmla="*/ 1678 w 1722"/>
                <a:gd name="T11" fmla="*/ 4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Arial" charset="0"/>
              </a:endParaRPr>
            </a:p>
          </p:txBody>
        </p:sp>
        <p:sp>
          <p:nvSpPr>
            <p:cNvPr id="92173" name="Freeform 8"/>
            <p:cNvSpPr>
              <a:spLocks/>
            </p:cNvSpPr>
            <p:nvPr/>
          </p:nvSpPr>
          <p:spPr bwMode="hidden">
            <a:xfrm>
              <a:off x="4784" y="3702"/>
              <a:ext cx="974" cy="101"/>
            </a:xfrm>
            <a:custGeom>
              <a:avLst/>
              <a:gdLst>
                <a:gd name="T0" fmla="*/ 953 w 975"/>
                <a:gd name="T1" fmla="*/ 48 h 101"/>
                <a:gd name="T2" fmla="*/ 953 w 975"/>
                <a:gd name="T3" fmla="*/ 0 h 101"/>
                <a:gd name="T4" fmla="*/ 0 w 975"/>
                <a:gd name="T5" fmla="*/ 24 h 101"/>
                <a:gd name="T6" fmla="*/ 0 w 975"/>
                <a:gd name="T7" fmla="*/ 101 h 101"/>
                <a:gd name="T8" fmla="*/ 953 w 975"/>
                <a:gd name="T9" fmla="*/ 48 h 101"/>
                <a:gd name="T10" fmla="*/ 95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4" name="Freeform 9"/>
            <p:cNvSpPr>
              <a:spLocks/>
            </p:cNvSpPr>
            <p:nvPr/>
          </p:nvSpPr>
          <p:spPr bwMode="hidden">
            <a:xfrm>
              <a:off x="3619" y="3815"/>
              <a:ext cx="2139" cy="198"/>
            </a:xfrm>
            <a:custGeom>
              <a:avLst/>
              <a:gdLst>
                <a:gd name="T0" fmla="*/ 2097 w 2141"/>
                <a:gd name="T1" fmla="*/ 0 h 198"/>
                <a:gd name="T2" fmla="*/ 0 w 2141"/>
                <a:gd name="T3" fmla="*/ 156 h 198"/>
                <a:gd name="T4" fmla="*/ 0 w 2141"/>
                <a:gd name="T5" fmla="*/ 198 h 198"/>
                <a:gd name="T6" fmla="*/ 2097 w 2141"/>
                <a:gd name="T7" fmla="*/ 0 h 198"/>
                <a:gd name="T8" fmla="*/ 209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92176" name="Freeform 11"/>
            <p:cNvSpPr>
              <a:spLocks/>
            </p:cNvSpPr>
            <p:nvPr/>
          </p:nvSpPr>
          <p:spPr bwMode="hidden">
            <a:xfrm>
              <a:off x="2097" y="4043"/>
              <a:ext cx="2514" cy="276"/>
            </a:xfrm>
            <a:custGeom>
              <a:avLst/>
              <a:gdLst>
                <a:gd name="T0" fmla="*/ 2116 w 2517"/>
                <a:gd name="T1" fmla="*/ 276 h 276"/>
                <a:gd name="T2" fmla="*/ 2451 w 2517"/>
                <a:gd name="T3" fmla="*/ 204 h 276"/>
                <a:gd name="T4" fmla="*/ 2194 w 2517"/>
                <a:gd name="T5" fmla="*/ 0 h 276"/>
                <a:gd name="T6" fmla="*/ 0 w 2517"/>
                <a:gd name="T7" fmla="*/ 276 h 276"/>
                <a:gd name="T8" fmla="*/ 2116 w 2517"/>
                <a:gd name="T9" fmla="*/ 276 h 276"/>
                <a:gd name="T10" fmla="*/ 211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92178" name="Freeform 13"/>
            <p:cNvSpPr>
              <a:spLocks/>
            </p:cNvSpPr>
            <p:nvPr/>
          </p:nvSpPr>
          <p:spPr bwMode="hidden">
            <a:xfrm>
              <a:off x="5030" y="3151"/>
              <a:ext cx="728" cy="240"/>
            </a:xfrm>
            <a:custGeom>
              <a:avLst/>
              <a:gdLst>
                <a:gd name="T0" fmla="*/ 707 w 729"/>
                <a:gd name="T1" fmla="*/ 240 h 240"/>
                <a:gd name="T2" fmla="*/ 0 w 729"/>
                <a:gd name="T3" fmla="*/ 0 h 240"/>
                <a:gd name="T4" fmla="*/ 0 w 729"/>
                <a:gd name="T5" fmla="*/ 6 h 240"/>
                <a:gd name="T6" fmla="*/ 707 w 729"/>
                <a:gd name="T7" fmla="*/ 240 h 240"/>
                <a:gd name="T8" fmla="*/ 70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92180" name="Freeform 15"/>
            <p:cNvSpPr>
              <a:spLocks/>
            </p:cNvSpPr>
            <p:nvPr/>
          </p:nvSpPr>
          <p:spPr bwMode="hidden">
            <a:xfrm>
              <a:off x="5030" y="3049"/>
              <a:ext cx="728" cy="318"/>
            </a:xfrm>
            <a:custGeom>
              <a:avLst/>
              <a:gdLst>
                <a:gd name="T0" fmla="*/ 707 w 729"/>
                <a:gd name="T1" fmla="*/ 318 h 318"/>
                <a:gd name="T2" fmla="*/ 707 w 729"/>
                <a:gd name="T3" fmla="*/ 312 h 318"/>
                <a:gd name="T4" fmla="*/ 0 w 729"/>
                <a:gd name="T5" fmla="*/ 0 h 318"/>
                <a:gd name="T6" fmla="*/ 0 w 729"/>
                <a:gd name="T7" fmla="*/ 54 h 318"/>
                <a:gd name="T8" fmla="*/ 707 w 729"/>
                <a:gd name="T9" fmla="*/ 318 h 318"/>
                <a:gd name="T10" fmla="*/ 70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921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921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921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92193" name="Freeform 28"/>
            <p:cNvSpPr>
              <a:spLocks/>
            </p:cNvSpPr>
            <p:nvPr/>
          </p:nvSpPr>
          <p:spPr bwMode="hidden">
            <a:xfrm>
              <a:off x="5698" y="653"/>
              <a:ext cx="60" cy="311"/>
            </a:xfrm>
            <a:custGeom>
              <a:avLst/>
              <a:gdLst>
                <a:gd name="T0" fmla="*/ 0 w 60"/>
                <a:gd name="T1" fmla="*/ 144 h 312"/>
                <a:gd name="T2" fmla="*/ 60 w 60"/>
                <a:gd name="T3" fmla="*/ 29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921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grpSp>
          <p:nvGrpSpPr>
            <p:cNvPr id="9220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B8A01DB6-9993-154B-9DC8-BFF1B0CFE17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41" r:id="rId1"/>
    <p:sldLayoutId id="2147487942" r:id="rId2"/>
    <p:sldLayoutId id="2147487943" r:id="rId3"/>
    <p:sldLayoutId id="2147487944" r:id="rId4"/>
    <p:sldLayoutId id="2147487945" r:id="rId5"/>
    <p:sldLayoutId id="2147487946" r:id="rId6"/>
    <p:sldLayoutId id="2147487947" r:id="rId7"/>
    <p:sldLayoutId id="2147487948" r:id="rId8"/>
    <p:sldLayoutId id="2147487949" r:id="rId9"/>
    <p:sldLayoutId id="2147487950" r:id="rId10"/>
    <p:sldLayoutId id="214748795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2F2DB27-642A-D345-ADD6-5A35C2AD09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52" r:id="rId1"/>
    <p:sldLayoutId id="2147487953" r:id="rId2"/>
    <p:sldLayoutId id="2147487954" r:id="rId3"/>
    <p:sldLayoutId id="2147487955" r:id="rId4"/>
    <p:sldLayoutId id="2147487956" r:id="rId5"/>
    <p:sldLayoutId id="2147487957" r:id="rId6"/>
    <p:sldLayoutId id="2147487958" r:id="rId7"/>
    <p:sldLayoutId id="2147487959" r:id="rId8"/>
    <p:sldLayoutId id="2147487960" r:id="rId9"/>
    <p:sldLayoutId id="2147487961" r:id="rId10"/>
    <p:sldLayoutId id="2147487962" r:id="rId11"/>
    <p:sldLayoutId id="2147487963" r:id="rId12"/>
    <p:sldLayoutId id="21474879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2A68EC30-DDAB-7547-8231-5D315CCF3F0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65" r:id="rId1"/>
    <p:sldLayoutId id="2147487966" r:id="rId2"/>
    <p:sldLayoutId id="2147487967" r:id="rId3"/>
    <p:sldLayoutId id="2147487968" r:id="rId4"/>
    <p:sldLayoutId id="2147487969" r:id="rId5"/>
    <p:sldLayoutId id="2147487970" r:id="rId6"/>
    <p:sldLayoutId id="2147487971" r:id="rId7"/>
    <p:sldLayoutId id="2147487972" r:id="rId8"/>
    <p:sldLayoutId id="2147487973" r:id="rId9"/>
    <p:sldLayoutId id="2147487974" r:id="rId10"/>
    <p:sldLayoutId id="2147487975" r:id="rId11"/>
    <p:sldLayoutId id="214748797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72864A8-4135-5844-ACBF-36F2E69789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77" r:id="rId1"/>
    <p:sldLayoutId id="2147487978" r:id="rId2"/>
    <p:sldLayoutId id="2147487979" r:id="rId3"/>
    <p:sldLayoutId id="2147487980" r:id="rId4"/>
    <p:sldLayoutId id="2147487981" r:id="rId5"/>
    <p:sldLayoutId id="2147487982" r:id="rId6"/>
    <p:sldLayoutId id="2147487983" r:id="rId7"/>
    <p:sldLayoutId id="2147487984" r:id="rId8"/>
    <p:sldLayoutId id="2147487985" r:id="rId9"/>
    <p:sldLayoutId id="2147487986" r:id="rId10"/>
    <p:sldLayoutId id="214748798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38B6432-54EC-1046-9A3C-B0E597B459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88" r:id="rId1"/>
    <p:sldLayoutId id="2147487989"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B257B9F4-4865-5D42-9501-5FA6BEF249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90" r:id="rId1"/>
    <p:sldLayoutId id="2147487991" r:id="rId2"/>
    <p:sldLayoutId id="2147487992" r:id="rId3"/>
    <p:sldLayoutId id="2147487993" r:id="rId4"/>
    <p:sldLayoutId id="2147487994" r:id="rId5"/>
    <p:sldLayoutId id="2147487995" r:id="rId6"/>
    <p:sldLayoutId id="2147487996" r:id="rId7"/>
    <p:sldLayoutId id="2147487997" r:id="rId8"/>
    <p:sldLayoutId id="2147487998" r:id="rId9"/>
    <p:sldLayoutId id="2147487999" r:id="rId10"/>
    <p:sldLayoutId id="2147488000" r:id="rId11"/>
    <p:sldLayoutId id="2147488001"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B03D49BA-83FA-344A-81E9-33E4201144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02" r:id="rId1"/>
    <p:sldLayoutId id="2147488003" r:id="rId2"/>
    <p:sldLayoutId id="2147488004" r:id="rId3"/>
    <p:sldLayoutId id="2147488005" r:id="rId4"/>
    <p:sldLayoutId id="2147488006" r:id="rId5"/>
    <p:sldLayoutId id="2147488007" r:id="rId6"/>
    <p:sldLayoutId id="2147488008" r:id="rId7"/>
    <p:sldLayoutId id="2147488009" r:id="rId8"/>
    <p:sldLayoutId id="2147488010" r:id="rId9"/>
    <p:sldLayoutId id="2147488011" r:id="rId10"/>
    <p:sldLayoutId id="2147488012"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30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22130D50-C464-8942-9656-CED7005241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13" r:id="rId1"/>
    <p:sldLayoutId id="214748801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862268640"/>
      </p:ext>
    </p:extLst>
  </p:cSld>
  <p:clrMap bg1="lt1" tx1="dk1" bg2="lt2" tx2="dk2" accent1="accent1" accent2="accent2" accent3="accent3" accent4="accent4" accent5="accent5" accent6="accent6" hlink="hlink" folHlink="folHlink"/>
  <p:sldLayoutIdLst>
    <p:sldLayoutId id="2147488016" r:id="rId1"/>
    <p:sldLayoutId id="2147488017" r:id="rId2"/>
    <p:sldLayoutId id="2147488018" r:id="rId3"/>
    <p:sldLayoutId id="2147488019" r:id="rId4"/>
    <p:sldLayoutId id="2147488020" r:id="rId5"/>
    <p:sldLayoutId id="2147488021" r:id="rId6"/>
    <p:sldLayoutId id="2147488022" r:id="rId7"/>
    <p:sldLayoutId id="2147488023" r:id="rId8"/>
    <p:sldLayoutId id="2147488024" r:id="rId9"/>
    <p:sldLayoutId id="2147488025" r:id="rId10"/>
    <p:sldLayoutId id="2147488026" r:id="rId11"/>
    <p:sldLayoutId id="2147488027" r:id="rId12"/>
    <p:sldLayoutId id="21474880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38607B5E-E3D3-0A42-92E2-1AF666B374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62" r:id="rId1"/>
    <p:sldLayoutId id="2147487863" r:id="rId2"/>
    <p:sldLayoutId id="2147487864" r:id="rId3"/>
    <p:sldLayoutId id="2147487865" r:id="rId4"/>
    <p:sldLayoutId id="2147487866" r:id="rId5"/>
    <p:sldLayoutId id="2147487867" r:id="rId6"/>
    <p:sldLayoutId id="2147487868" r:id="rId7"/>
    <p:sldLayoutId id="2147487869" r:id="rId8"/>
    <p:sldLayoutId id="2147487870" r:id="rId9"/>
    <p:sldLayoutId id="2147487871" r:id="rId10"/>
    <p:sldLayoutId id="21474878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2834CF32-AB8E-554C-9CE9-DD9992610945}" type="slidenum">
              <a:rPr lang="en-US"/>
              <a:pPr>
                <a:defRPr/>
              </a:pPr>
              <a:t>‹#›</a:t>
            </a:fld>
            <a:endParaRPr lang="en-US"/>
          </a:p>
        </p:txBody>
      </p:sp>
      <p:sp>
        <p:nvSpPr>
          <p:cNvPr id="266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1" hangingPunct="1"/>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7927" r:id="rId1"/>
    <p:sldLayoutId id="2147487928" r:id="rId2"/>
    <p:sldLayoutId id="2147487929" r:id="rId3"/>
    <p:sldLayoutId id="2147487930" r:id="rId4"/>
    <p:sldLayoutId id="2147487931" r:id="rId5"/>
    <p:sldLayoutId id="2147487932" r:id="rId6"/>
    <p:sldLayoutId id="2147487933" r:id="rId7"/>
    <p:sldLayoutId id="2147487934" r:id="rId8"/>
    <p:sldLayoutId id="2147487935" r:id="rId9"/>
    <p:sldLayoutId id="2147487936" r:id="rId10"/>
    <p:sldLayoutId id="2147487937" r:id="rId11"/>
  </p:sldLayoutIdLst>
  <p:transition xmlns:p14="http://schemas.microsoft.com/office/powerpoint/2010/mai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Osaka" charset="0"/>
                <a:cs typeface="Osaka" charset="0"/>
              </a:defRPr>
            </a:lvl1pPr>
          </a:lstStyle>
          <a:p>
            <a:pPr>
              <a:defRPr/>
            </a:pPr>
            <a:fld id="{7C8DE899-F1CB-C340-BD72-63B7C1F445C7}" type="datetime1">
              <a:rPr lang="en-US"/>
              <a:pPr>
                <a:defRPr/>
              </a:pPr>
              <a:t>25/2/17</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B1CF9121-2EF6-6047-A771-0D5387DCBE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873" r:id="rId1"/>
    <p:sldLayoutId id="2147487874" r:id="rId2"/>
    <p:sldLayoutId id="2147487875" r:id="rId3"/>
    <p:sldLayoutId id="2147487876" r:id="rId4"/>
    <p:sldLayoutId id="2147487877" r:id="rId5"/>
    <p:sldLayoutId id="2147487878" r:id="rId6"/>
    <p:sldLayoutId id="2147487879" r:id="rId7"/>
    <p:sldLayoutId id="2147487880" r:id="rId8"/>
    <p:sldLayoutId id="2147487881" r:id="rId9"/>
    <p:sldLayoutId id="2147487882" r:id="rId10"/>
    <p:sldLayoutId id="2147487883"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1026"/>
          <p:cNvGrpSpPr>
            <a:grpSpLocks/>
          </p:cNvGrpSpPr>
          <p:nvPr/>
        </p:nvGrpSpPr>
        <p:grpSpPr bwMode="auto">
          <a:xfrm>
            <a:off x="0" y="0"/>
            <a:ext cx="9132888" cy="6845300"/>
            <a:chOff x="0" y="0"/>
            <a:chExt cx="5753" cy="4312"/>
          </a:xfrm>
        </p:grpSpPr>
        <p:sp>
          <p:nvSpPr>
            <p:cNvPr id="51205"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51206"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mn-ea"/>
                  <a:cs typeface="+mn-cs"/>
                </a:endParaRPr>
              </a:p>
            </p:txBody>
          </p:sp>
          <p:sp>
            <p:nvSpPr>
              <p:cNvPr id="51212"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13"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14"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15"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16"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17"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18"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19"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0"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1"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2"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3"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4"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5"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6"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7"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8"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29"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30"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31"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32"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1233"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1207" name="Group 1052"/>
            <p:cNvGrpSpPr>
              <a:grpSpLocks/>
            </p:cNvGrpSpPr>
            <p:nvPr/>
          </p:nvGrpSpPr>
          <p:grpSpPr bwMode="auto">
            <a:xfrm>
              <a:off x="0" y="0"/>
              <a:ext cx="1246" cy="1232"/>
              <a:chOff x="0" y="0"/>
              <a:chExt cx="1246" cy="1232"/>
            </a:xfrm>
          </p:grpSpPr>
          <p:sp>
            <p:nvSpPr>
              <p:cNvPr id="51208"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09"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10"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smtClean="0">
                <a:solidFill>
                  <a:srgbClr val="FFFFFF"/>
                </a:solidFill>
                <a:latin typeface="Arial" charset="0"/>
              </a:rPr>
              <a:t>© </a:t>
            </a:r>
            <a:r>
              <a:rPr lang="en-US" sz="1000" b="1" smtClean="0">
                <a:solidFill>
                  <a:srgbClr val="FFFFFF"/>
                </a:solidFill>
                <a:latin typeface="Arial" charset="0"/>
              </a:rPr>
              <a:t>2004</a:t>
            </a:r>
            <a:r>
              <a:rPr lang="en-US" sz="900" b="1" smtClean="0">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7884" r:id="rId1"/>
    <p:sldLayoutId id="2147487885" r:id="rId2"/>
    <p:sldLayoutId id="2147487886" r:id="rId3"/>
    <p:sldLayoutId id="2147487887" r:id="rId4"/>
    <p:sldLayoutId id="2147487888" r:id="rId5"/>
    <p:sldLayoutId id="2147487889" r:id="rId6"/>
    <p:sldLayoutId id="2147487890" r:id="rId7"/>
    <p:sldLayoutId id="2147487891" r:id="rId8"/>
    <p:sldLayoutId id="2147487892" r:id="rId9"/>
    <p:sldLayoutId id="2147487893" r:id="rId10"/>
    <p:sldLayoutId id="2147487894" r:id="rId11"/>
  </p:sldLayoutIdLst>
  <p:transition xmlns:p14="http://schemas.microsoft.com/office/powerpoint/2010/mai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2234" name="Picture 1029" descr="URBBANND"/>
            <p:cNvPicPr>
              <a:picLocks noChangeAspect="1" noChangeArrowheads="1"/>
            </p:cNvPicPr>
            <p:nvPr/>
          </p:nvPicPr>
          <p:blipFill>
            <a:blip r:embed="rId13">
              <a:extLst>
                <a:ext uri="{28A0092B-C50C-407E-A947-70E740481C1C}">
                  <a14:useLocalDpi xmlns:a14="http://schemas.microsoft.com/office/drawing/2010/main" val="0"/>
                </a:ext>
              </a:extLst>
            </a:blip>
            <a:srcRect t="66667"/>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a:defRPr/>
            </a:pPr>
            <a:fld id="{2B13B870-7D98-4943-96AC-AC2ED7AB9E88}" type="datetime1">
              <a:rPr lang="en-US"/>
              <a:pPr>
                <a:defRPr/>
              </a:pPr>
              <a:t>25/2/17</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a:defRPr/>
            </a:pPr>
            <a:fld id="{B02D8F6D-1065-D142-91F3-FC3250B35B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38" r:id="rId1"/>
    <p:sldLayoutId id="2147487895" r:id="rId2"/>
    <p:sldLayoutId id="2147487896" r:id="rId3"/>
    <p:sldLayoutId id="2147487897" r:id="rId4"/>
    <p:sldLayoutId id="2147487898" r:id="rId5"/>
    <p:sldLayoutId id="2147487899" r:id="rId6"/>
    <p:sldLayoutId id="2147487900" r:id="rId7"/>
    <p:sldLayoutId id="2147487901" r:id="rId8"/>
    <p:sldLayoutId id="2147487902" r:id="rId9"/>
    <p:sldLayoutId id="2147487903" r:id="rId10"/>
    <p:sldLayoutId id="214748790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45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a:defRPr/>
            </a:pPr>
            <a:fld id="{2994C75B-88C1-1F47-9AAE-477A1F027BF2}" type="datetime1">
              <a:rPr lang="en-US"/>
              <a:pPr>
                <a:defRPr/>
              </a:pPr>
              <a:t>25/2/17</a:t>
            </a:fld>
            <a:endParaRPr lang="en-US"/>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ea typeface="+mn-ea"/>
                <a:cs typeface="+mn-cs"/>
              </a:defRPr>
            </a:lvl1pPr>
          </a:lstStyle>
          <a:p>
            <a:pPr>
              <a:defRPr/>
            </a:pPr>
            <a:endParaRPr lang="en-US"/>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a:defRPr/>
            </a:pPr>
            <a:fld id="{71521B31-47D7-7447-B04C-E4F94E10AC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39" r:id="rId1"/>
    <p:sldLayoutId id="2147487905" r:id="rId2"/>
    <p:sldLayoutId id="2147487906" r:id="rId3"/>
    <p:sldLayoutId id="2147487907" r:id="rId4"/>
    <p:sldLayoutId id="2147487908" r:id="rId5"/>
    <p:sldLayoutId id="2147487909" r:id="rId6"/>
    <p:sldLayoutId id="2147487910" r:id="rId7"/>
    <p:sldLayoutId id="2147487911" r:id="rId8"/>
    <p:sldLayoutId id="2147487912" r:id="rId9"/>
    <p:sldLayoutId id="2147487913" r:id="rId10"/>
    <p:sldLayoutId id="2147487914" r:id="rId11"/>
    <p:sldLayoutId id="2147487915" r:id="rId1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477000"/>
            <a:ext cx="2819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1">
                <a:solidFill>
                  <a:srgbClr val="000000"/>
                </a:solidFill>
                <a:ea typeface="+mn-ea"/>
                <a:cs typeface="+mn-cs"/>
              </a:defRPr>
            </a:lvl1pPr>
          </a:lstStyle>
          <a:p>
            <a:pPr>
              <a:defRPr/>
            </a:pPr>
            <a:r>
              <a:rPr lang="en-US"/>
              <a:t>Words and music by Matt Redman</a:t>
            </a:r>
          </a:p>
        </p:txBody>
      </p:sp>
      <p:sp>
        <p:nvSpPr>
          <p:cNvPr id="1029" name="Rectangle 5"/>
          <p:cNvSpPr>
            <a:spLocks noGrp="1" noChangeArrowheads="1"/>
          </p:cNvSpPr>
          <p:nvPr>
            <p:ph type="ftr" sz="quarter" idx="3"/>
          </p:nvPr>
        </p:nvSpPr>
        <p:spPr bwMode="auto">
          <a:xfrm>
            <a:off x="5334000" y="6477000"/>
            <a:ext cx="381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000000"/>
                </a:solidFill>
                <a:ea typeface="+mn-ea"/>
                <a:cs typeface="+mn-cs"/>
              </a:defRPr>
            </a:lvl1pPr>
          </a:lstStyle>
          <a:p>
            <a:pPr>
              <a:defRPr/>
            </a:pPr>
            <a:r>
              <a:rPr lang="en-US"/>
              <a:t>Congregational worship – Tom Anderson</a:t>
            </a:r>
          </a:p>
        </p:txBody>
      </p:sp>
    </p:spTree>
  </p:cSld>
  <p:clrMap bg1="lt1" tx1="dk1" bg2="lt2" tx2="dk2" accent1="accent1" accent2="accent2" accent3="accent3" accent4="accent4" accent5="accent5" accent6="accent6" hlink="hlink" folHlink="folHlink"/>
  <p:sldLayoutIdLst>
    <p:sldLayoutId id="2147487916" r:id="rId1"/>
    <p:sldLayoutId id="2147487917" r:id="rId2"/>
    <p:sldLayoutId id="2147487918" r:id="rId3"/>
    <p:sldLayoutId id="2147487919" r:id="rId4"/>
    <p:sldLayoutId id="2147487920" r:id="rId5"/>
    <p:sldLayoutId id="2147487921" r:id="rId6"/>
    <p:sldLayoutId id="2147487922" r:id="rId7"/>
    <p:sldLayoutId id="2147487923" r:id="rId8"/>
    <p:sldLayoutId id="2147487924" r:id="rId9"/>
    <p:sldLayoutId id="2147487925" r:id="rId10"/>
    <p:sldLayoutId id="2147487926" r:id="rId11"/>
  </p:sldLayoutIdLst>
  <p:transition xmlns:p14="http://schemas.microsoft.com/office/powerpoint/2010/main">
    <p:randomBar/>
  </p:transition>
  <p:hf sldNum="0"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1026"/>
          <p:cNvGrpSpPr>
            <a:grpSpLocks/>
          </p:cNvGrpSpPr>
          <p:nvPr/>
        </p:nvGrpSpPr>
        <p:grpSpPr bwMode="auto">
          <a:xfrm>
            <a:off x="0" y="0"/>
            <a:ext cx="9144000" cy="6858000"/>
            <a:chOff x="0" y="0"/>
            <a:chExt cx="5760" cy="4320"/>
          </a:xfrm>
        </p:grpSpPr>
        <p:sp>
          <p:nvSpPr>
            <p:cNvPr id="90120"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90121"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90122" name="Picture 1029" descr="URBBANND"/>
            <p:cNvPicPr>
              <a:picLocks noChangeAspect="1" noChangeArrowheads="1"/>
            </p:cNvPicPr>
            <p:nvPr/>
          </p:nvPicPr>
          <p:blipFill>
            <a:blip r:embed="rId3">
              <a:extLst>
                <a:ext uri="{28A0092B-C50C-407E-A947-70E740481C1C}">
                  <a14:useLocalDpi xmlns:a14="http://schemas.microsoft.com/office/drawing/2010/main" val="0"/>
                </a:ext>
              </a:extLst>
            </a:blip>
            <a:srcRect t="66667"/>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0116"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8E2"/>
                </a:solidFill>
                <a:latin typeface="Arial Narrow" charset="0"/>
              </a:defRPr>
            </a:lvl1pPr>
          </a:lstStyle>
          <a:p>
            <a:pPr>
              <a:defRPr/>
            </a:pPr>
            <a:fld id="{2E2BB1DF-482B-1246-BDA5-B02831DEF336}" type="datetime1">
              <a:rPr lang="en-US"/>
              <a:pPr>
                <a:defRPr/>
              </a:pPr>
              <a:t>25/2/17</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8E2"/>
                </a:solidFill>
                <a:latin typeface="Arial Narrow" charset="0"/>
              </a:defRPr>
            </a:lvl1pPr>
          </a:lstStyle>
          <a:p>
            <a:pPr>
              <a:defRPr/>
            </a:pPr>
            <a:fld id="{928A1288-55DD-2648-8CEF-0FF5A6A3EC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40"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image" Target="../media/image23.jpeg"/><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0.xml"/><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4.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60.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60.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40.jpeg"/><Relationship Id="rId1" Type="http://schemas.openxmlformats.org/officeDocument/2006/relationships/slideLayout" Target="../slideLayouts/slideLayout74.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4.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21.xml"/><Relationship Id="rId2"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8.xml"/><Relationship Id="rId3"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9.xml"/><Relationship Id="rId3"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60.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14.jpeg"/><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5" Type="http://schemas.openxmlformats.org/officeDocument/2006/relationships/image" Target="../media/image51.jpeg"/><Relationship Id="rId1" Type="http://schemas.openxmlformats.org/officeDocument/2006/relationships/slideLayout" Target="../slideLayouts/slideLayout5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52.jpeg"/><Relationship Id="rId1" Type="http://schemas.openxmlformats.org/officeDocument/2006/relationships/tags" Target="../tags/tag1.xml"/><Relationship Id="rId2"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60.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8.xml"/><Relationship Id="rId3" Type="http://schemas.openxmlformats.org/officeDocument/2006/relationships/image" Target="../media/image5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9.xml"/><Relationship Id="rId3" Type="http://schemas.openxmlformats.org/officeDocument/2006/relationships/image" Target="../media/image5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1.xml"/><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3.xml"/><Relationship Id="rId3" Type="http://schemas.openxmlformats.org/officeDocument/2006/relationships/image" Target="../media/image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6.xml"/><Relationship Id="rId3"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7.xml"/><Relationship Id="rId3"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8.xml"/><Relationship Id="rId3"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9.xml"/><Relationship Id="rId3"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0.xml"/><Relationship Id="rId3" Type="http://schemas.openxmlformats.org/officeDocument/2006/relationships/image" Target="../media/image6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91.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4.xml"/><Relationship Id="rId3" Type="http://schemas.openxmlformats.org/officeDocument/2006/relationships/image" Target="../media/image4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1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5.xml"/><Relationship Id="rId3"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6.xml"/><Relationship Id="rId3"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60.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8.xml"/><Relationship Id="rId3"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59.xml"/><Relationship Id="rId3" Type="http://schemas.openxmlformats.org/officeDocument/2006/relationships/image" Target="../media/image7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0.xml"/><Relationship Id="rId3" Type="http://schemas.openxmlformats.org/officeDocument/2006/relationships/image" Target="../media/image7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1.xml"/><Relationship Id="rId3" Type="http://schemas.openxmlformats.org/officeDocument/2006/relationships/image" Target="../media/image30.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91.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3.xml"/><Relationship Id="rId3"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4.xml"/><Relationship Id="rId3" Type="http://schemas.openxmlformats.org/officeDocument/2006/relationships/image" Target="../media/image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5.xml"/><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6.xml"/><Relationship Id="rId3"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166.xml"/><Relationship Id="rId2" Type="http://schemas.openxmlformats.org/officeDocument/2006/relationships/notesSlide" Target="../notesSlides/notesSlide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6.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26"/>
          <p:cNvSpPr>
            <a:spLocks noGrp="1" noChangeArrowheads="1"/>
          </p:cNvSpPr>
          <p:nvPr>
            <p:ph type="ctrTitle"/>
          </p:nvPr>
        </p:nvSpPr>
        <p:spPr>
          <a:xfrm>
            <a:off x="381000" y="381000"/>
            <a:ext cx="4262438" cy="1143000"/>
          </a:xfrm>
          <a:solidFill>
            <a:srgbClr val="000000"/>
          </a:solidFill>
        </p:spPr>
        <p:txBody>
          <a:bodyPr anchor="ctr" anchorCtr="1"/>
          <a:lstStyle/>
          <a:p>
            <a:r>
              <a:rPr kumimoji="0" lang="en-US" b="1">
                <a:solidFill>
                  <a:srgbClr val="FFFFFF"/>
                </a:solidFill>
                <a:latin typeface="Arial Black" charset="0"/>
                <a:ea typeface="ＭＳ Ｐゴシック" charset="0"/>
                <a:cs typeface="ＭＳ Ｐゴシック" charset="0"/>
              </a:rPr>
              <a:t>Nehemiah 1</a:t>
            </a:r>
          </a:p>
        </p:txBody>
      </p:sp>
      <p:pic>
        <p:nvPicPr>
          <p:cNvPr id="178178"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4656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8179" name="Rectangle 1028"/>
          <p:cNvSpPr>
            <a:spLocks noChangeArrowheads="1"/>
          </p:cNvSpPr>
          <p:nvPr/>
        </p:nvSpPr>
        <p:spPr bwMode="auto">
          <a:xfrm>
            <a:off x="179388" y="2924175"/>
            <a:ext cx="6121400" cy="2514600"/>
          </a:xfrm>
          <a:prstGeom prst="rect">
            <a:avLst/>
          </a:prstGeom>
          <a:solidFill>
            <a:srgbClr val="FFFFFF"/>
          </a:solidFill>
          <a:ln w="9525">
            <a:solidFill>
              <a:schemeClr val="tx1"/>
            </a:solidFill>
            <a:miter lim="800000"/>
            <a:headEnd/>
            <a:tailEnd/>
          </a:ln>
        </p:spPr>
        <p:txBody>
          <a:bodyPr anchor="ctr" anchorCtr="1"/>
          <a:lstStyle/>
          <a:p>
            <a:pPr algn="r">
              <a:spcBef>
                <a:spcPct val="20000"/>
              </a:spcBef>
              <a:buClr>
                <a:schemeClr val="bg2"/>
              </a:buClr>
              <a:buFont typeface="Monotype Sorts" charset="0"/>
              <a:buNone/>
            </a:pPr>
            <a:r>
              <a:rPr kumimoji="1" lang="en-US" altLang="zh-CN" sz="4400" b="1">
                <a:solidFill>
                  <a:srgbClr val="000000"/>
                </a:solidFill>
                <a:latin typeface="Arial Black" charset="0"/>
                <a:cs typeface="Times New Roman" charset="0"/>
              </a:rPr>
              <a:t>Where God Guides, God Provides</a:t>
            </a:r>
            <a:endParaRPr kumimoji="1" lang="en-US" sz="4400" b="1">
              <a:solidFill>
                <a:srgbClr val="000000"/>
              </a:solidFill>
              <a:latin typeface="Arial Black" charset="0"/>
              <a:cs typeface="Times New Roman"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Arial" charset="0"/>
            </a:endParaRPr>
          </a:p>
        </p:txBody>
      </p:sp>
      <p:pic>
        <p:nvPicPr>
          <p:cNvPr id="193538"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353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193540"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a:extLst/>
        </p:spPr>
        <p:txBody>
          <a:bodyPr/>
          <a:lstStyle/>
          <a:p>
            <a:pPr eaLnBrk="1" hangingPunct="1">
              <a:defRPr/>
            </a:pPr>
            <a:r>
              <a:rPr lang="en-US" altLang="ja-JP" sz="11700" b="1" i="1" dirty="0" smtClean="0">
                <a:solidFill>
                  <a:srgbClr val="FFFF00"/>
                </a:solidFill>
                <a:effectLst>
                  <a:glow rad="292100">
                    <a:schemeClr val="tx2">
                      <a:alpha val="89000"/>
                    </a:schemeClr>
                  </a:glow>
                </a:effectLst>
                <a:latin typeface="Kosher-Normal" charset="0"/>
                <a:ea typeface="ＭＳ Ｐゴシック" charset="0"/>
                <a:cs typeface="ＭＳ Ｐゴシック" charset="0"/>
              </a:rPr>
              <a:t>"in </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the </a:t>
            </a:r>
            <a:r>
              <a:rPr lang="en-US" altLang="ja-JP" sz="11700" b="1" i="1" dirty="0" smtClean="0">
                <a:solidFill>
                  <a:srgbClr val="FFFF00"/>
                </a:solidFill>
                <a:effectLst>
                  <a:glow rad="292100">
                    <a:schemeClr val="tx2">
                      <a:alpha val="89000"/>
                    </a:schemeClr>
                  </a:glow>
                </a:effectLst>
                <a:latin typeface="Kosher-Normal" charset="0"/>
                <a:ea typeface="ＭＳ Ｐゴシック" charset="0"/>
                <a:cs typeface="ＭＳ Ｐゴシック" charset="0"/>
              </a:rPr>
              <a:t>beginning"</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79910" name="Rectangle 7"/>
          <p:cNvSpPr>
            <a:spLocks noGrp="1" noChangeArrowheads="1"/>
          </p:cNvSpPr>
          <p:nvPr>
            <p:ph type="subTitle" idx="1"/>
          </p:nvPr>
        </p:nvSpPr>
        <p:spPr>
          <a:xfrm>
            <a:off x="6477000" y="4953000"/>
            <a:ext cx="2667000" cy="1981200"/>
          </a:xfrm>
          <a:extLst/>
        </p:spPr>
        <p:txBody>
          <a:bodyPr/>
          <a:lstStyle/>
          <a:p>
            <a:pPr eaLnBrk="1" hangingPunct="1">
              <a:defRPr/>
            </a:pPr>
            <a:r>
              <a:rPr lang="en-US" b="1" dirty="0">
                <a:solidFill>
                  <a:schemeClr val="bg1"/>
                </a:solidFill>
                <a:effectLst>
                  <a:glow rad="101600">
                    <a:schemeClr val="tx1"/>
                  </a:glow>
                </a:effectLst>
                <a:ea typeface="ＭＳ Ｐゴシック" charset="0"/>
              </a:rPr>
              <a:t>An Introduction to Genesis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Arial" charset="0"/>
            </a:endParaRPr>
          </a:p>
        </p:txBody>
      </p:sp>
      <p:pic>
        <p:nvPicPr>
          <p:cNvPr id="195586" name="Picture 3"/>
          <p:cNvPicPr>
            <a:picLocks noChangeAspect="1"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762000" y="38100"/>
            <a:ext cx="73152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5587"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19558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a:extLst/>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11700" b="1" i="1" dirty="0" smtClean="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smtClean="0">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smtClean="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smtClean="0">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en-US" altLang="ja-JP" sz="11700" b="1" i="1" dirty="0" smtClean="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a:extLst/>
        </p:spPr>
        <p:txBody>
          <a:bodyPr/>
          <a:lstStyle/>
          <a:p>
            <a:pPr marL="0" indent="0" algn="ctr" eaLnBrk="1" hangingPunct="1">
              <a:buFontTx/>
              <a:buNone/>
              <a:defRPr/>
            </a:pPr>
            <a:r>
              <a:rPr lang="en-GB" b="1">
                <a:solidFill>
                  <a:schemeClr val="bg1"/>
                </a:solidFill>
                <a:effectLst>
                  <a:glow rad="101600">
                    <a:schemeClr val="tx1"/>
                  </a:glow>
                </a:effectLst>
                <a:latin typeface="Arial"/>
                <a:ea typeface="ＭＳ Ｐゴシック" charset="0"/>
                <a:cs typeface="Arial"/>
              </a:rPr>
              <a:t>Pengenalan kitab Kejadian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latin typeface="Arial" charset="0"/>
            </a:endParaRPr>
          </a:p>
        </p:txBody>
      </p:sp>
      <p:pic>
        <p:nvPicPr>
          <p:cNvPr id="197634"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7635"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Arial" charset="0"/>
            </a:endParaRPr>
          </a:p>
        </p:txBody>
      </p:sp>
      <p:sp>
        <p:nvSpPr>
          <p:cNvPr id="197636"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a:extLst/>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dirty="0" smtClean="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smtClean="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dirty="0" smtClean="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84006" name="Rectangle 7"/>
          <p:cNvSpPr>
            <a:spLocks noGrp="1" noChangeArrowheads="1"/>
          </p:cNvSpPr>
          <p:nvPr>
            <p:ph type="subTitle" idx="1"/>
          </p:nvPr>
        </p:nvSpPr>
        <p:spPr>
          <a:xfrm>
            <a:off x="4923923" y="5715000"/>
            <a:ext cx="4220077" cy="838200"/>
          </a:xfrm>
          <a:extLst/>
        </p:spPr>
        <p:txBody>
          <a:bodyPr/>
          <a:lstStyle/>
          <a:p>
            <a:pPr eaLnBrk="1" hangingPunct="1">
              <a:defRPr/>
            </a:pPr>
            <a:r>
              <a:rPr lang="zh-CN" altLang="en-US" sz="5400" b="1" dirty="0">
                <a:solidFill>
                  <a:schemeClr val="bg1"/>
                </a:solidFill>
                <a:effectLst>
                  <a:glow rad="101600">
                    <a:schemeClr val="tx1"/>
                  </a:glow>
                </a:effectLst>
                <a:ea typeface="ＭＳ Ｐゴシック" charset="0"/>
              </a:rPr>
              <a:t>创世记导论</a:t>
            </a:r>
            <a:endParaRPr lang="en-US" altLang="zh-CN" sz="5400" b="1" dirty="0">
              <a:solidFill>
                <a:schemeClr val="bg1"/>
              </a:solidFill>
              <a:effectLst>
                <a:glow rad="101600">
                  <a:schemeClr val="tx1"/>
                </a:glow>
              </a:effectLst>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Upper Room Service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199683" name="Picture 7" descr="Crossroad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772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628775"/>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smtClean="0">
                <a:solidFill>
                  <a:srgbClr val="FFFFFF"/>
                </a:solidFill>
                <a:effectLst>
                  <a:glow rad="139700">
                    <a:srgbClr val="000000"/>
                  </a:glow>
                </a:effectLst>
                <a:latin typeface="Arial" charset="0"/>
              </a:rPr>
              <a:t>2015: </a:t>
            </a:r>
            <a:r>
              <a:rPr lang="en-US" sz="4400" b="1" dirty="0" smtClean="0">
                <a:solidFill>
                  <a:srgbClr val="FFFFFF"/>
                </a:solidFill>
                <a:effectLst>
                  <a:glow rad="139700">
                    <a:srgbClr val="000000"/>
                  </a:glow>
                </a:effectLst>
                <a:latin typeface="Arial" charset="0"/>
              </a:rPr>
              <a:t>50 people </a:t>
            </a:r>
            <a:r>
              <a:rPr lang="en-US" sz="4400" b="1">
                <a:solidFill>
                  <a:srgbClr val="FFFFFF"/>
                </a:solidFill>
                <a:effectLst>
                  <a:glow rad="139700">
                    <a:srgbClr val="000000"/>
                  </a:glow>
                </a:effectLst>
                <a:latin typeface="Arial" charset="0"/>
              </a:rPr>
              <a:t>from </a:t>
            </a:r>
            <a:r>
              <a:rPr lang="en-US" sz="4400" b="1" smtClean="0">
                <a:solidFill>
                  <a:srgbClr val="FFFFFF"/>
                </a:solidFill>
                <a:effectLst>
                  <a:glow rad="139700">
                    <a:srgbClr val="000000"/>
                  </a:glow>
                </a:effectLst>
                <a:latin typeface="Arial" charset="0"/>
              </a:rPr>
              <a:t>12 </a:t>
            </a:r>
            <a:r>
              <a:rPr lang="en-US" sz="4400" b="1" dirty="0">
                <a:solidFill>
                  <a:srgbClr val="FFFFFF"/>
                </a:solidFill>
                <a:effectLst>
                  <a:glow rad="139700">
                    <a:srgbClr val="000000"/>
                  </a:glow>
                </a:effectLst>
                <a:latin typeface="Arial" charset="0"/>
              </a:rPr>
              <a:t>nations</a:t>
            </a:r>
            <a:endParaRPr lang="en-US" sz="4400" b="1" dirty="0">
              <a:solidFill>
                <a:srgbClr val="000000"/>
              </a:solidFill>
              <a:effectLst>
                <a:glow rad="139700">
                  <a:srgbClr val="000000"/>
                </a:glow>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CIC Grads May 2015.jpg"/>
          <p:cNvPicPr>
            <a:picLocks noChangeAspect="1"/>
          </p:cNvPicPr>
          <p:nvPr/>
        </p:nvPicPr>
        <p:blipFill>
          <a:blip r:embed="rId3">
            <a:extLst>
              <a:ext uri="{28A0092B-C50C-407E-A947-70E740481C1C}">
                <a14:useLocalDpi xmlns:a14="http://schemas.microsoft.com/office/drawing/2010/main" val="0"/>
              </a:ext>
            </a:extLst>
          </a:blip>
          <a:srcRect t="8290" b="1671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ndParaRPr>
          </a:p>
        </p:txBody>
      </p:sp>
      <p:sp>
        <p:nvSpPr>
          <p:cNvPr id="900098" name="Rectangle 2"/>
          <p:cNvSpPr>
            <a:spLocks noGrp="1" noChangeArrowheads="1"/>
          </p:cNvSpPr>
          <p:nvPr>
            <p:ph type="ctrTitle"/>
          </p:nvPr>
        </p:nvSpPr>
        <p:spPr>
          <a:xfrm>
            <a:off x="0" y="44063"/>
            <a:ext cx="9144000" cy="1162438"/>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Crossroads Graduates</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399987"/>
            <a:ext cx="2048502"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Colleen</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59286" y="4399987"/>
            <a:ext cx="2376262"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Athan</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625848" y="4399987"/>
            <a:ext cx="2732190"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Chanchan</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145505" y="4399987"/>
            <a:ext cx="2998495"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Themshang</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26"/>
          <p:cNvSpPr>
            <a:spLocks noGrp="1" noChangeArrowheads="1"/>
          </p:cNvSpPr>
          <p:nvPr>
            <p:ph type="ctrTitle"/>
          </p:nvPr>
        </p:nvSpPr>
        <p:spPr>
          <a:xfrm>
            <a:off x="0" y="6172200"/>
            <a:ext cx="9144000" cy="685800"/>
          </a:xfrm>
        </p:spPr>
        <p:txBody>
          <a:bodyPr/>
          <a:lstStyle/>
          <a:p>
            <a:pPr eaLnBrk="1" hangingPunct="1"/>
            <a:r>
              <a:rPr lang="en-US" sz="3200" b="1">
                <a:solidFill>
                  <a:schemeClr val="bg1"/>
                </a:solidFill>
                <a:latin typeface="Arial" charset="0"/>
                <a:ea typeface="ＭＳ Ｐゴシック" charset="0"/>
              </a:rPr>
              <a:t>OT Sermons link at biblestudydownloads.com</a:t>
            </a:r>
            <a:endParaRPr lang="en-US" sz="1100" b="1">
              <a:solidFill>
                <a:schemeClr val="bg1"/>
              </a:solidFill>
              <a:latin typeface="Arial" charset="0"/>
              <a:ea typeface="ＭＳ Ｐゴシック" charset="0"/>
            </a:endParaRPr>
          </a:p>
        </p:txBody>
      </p:sp>
      <p:pic>
        <p:nvPicPr>
          <p:cNvPr id="202754"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chemeClr val="bg1"/>
                </a:solidFill>
                <a:latin typeface="Arial" charset="0"/>
                <a:cs typeface="Arial" charset="0"/>
              </a:rPr>
              <a:t>Get this presentation for free!</a:t>
            </a:r>
            <a:endParaRPr lang="en-US" sz="1400" b="1">
              <a:solidFill>
                <a:schemeClr val="bg1"/>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1" descr="Homepage 40 languages 2015-03-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26"/>
          <p:cNvSpPr>
            <a:spLocks noGrp="1" noChangeArrowheads="1"/>
          </p:cNvSpPr>
          <p:nvPr>
            <p:ph type="ctrTitle"/>
          </p:nvPr>
        </p:nvSpPr>
        <p:spPr>
          <a:xfrm>
            <a:off x="0" y="6172200"/>
            <a:ext cx="9144000" cy="685800"/>
          </a:xfrm>
          <a:extLst/>
        </p:spPr>
        <p:txBody>
          <a:bodyPr/>
          <a:lstStyle/>
          <a:p>
            <a:pPr eaLnBrk="1" hangingPunct="1">
              <a:defRPr/>
            </a:pPr>
            <a:r>
              <a:rPr lang="en-US" sz="4000" b="1" dirty="0">
                <a:solidFill>
                  <a:srgbClr val="FFFFFF"/>
                </a:solidFill>
                <a:effectLst>
                  <a:glow rad="241300">
                    <a:schemeClr val="tx1"/>
                  </a:glow>
                </a:effectLst>
                <a:latin typeface="Arial" charset="0"/>
                <a:ea typeface="ＭＳ Ｐゴシック" charset="0"/>
                <a:cs typeface="ＭＳ Ｐゴシック" charset="0"/>
              </a:rPr>
              <a:t>biblestudydownloads.com</a:t>
            </a:r>
            <a:endParaRPr lang="en-US" sz="1400" b="1" dirty="0">
              <a:solidFill>
                <a:srgbClr val="FFFFFF"/>
              </a:solidFill>
              <a:effectLst>
                <a:glow rad="241300">
                  <a:schemeClr val="tx1"/>
                </a:glow>
              </a:effectLst>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smtClean="0">
                <a:solidFill>
                  <a:srgbClr val="FFFFFF"/>
                </a:solidFill>
                <a:latin typeface="Arial Black" charset="0"/>
                <a:ea typeface="ＭＳ Ｐゴシック" charset="0"/>
                <a:cs typeface="ＭＳ Ｐゴシック" charset="0"/>
              </a:rPr>
              <a:t>Jerusalem</a:t>
            </a:r>
            <a:br>
              <a:rPr lang="en-US" sz="3600" b="1" dirty="0" smtClean="0">
                <a:solidFill>
                  <a:srgbClr val="FFFFFF"/>
                </a:solidFill>
                <a:latin typeface="Arial Black" charset="0"/>
                <a:ea typeface="ＭＳ Ｐゴシック" charset="0"/>
                <a:cs typeface="ＭＳ Ｐゴシック" charset="0"/>
              </a:rPr>
            </a:br>
            <a:r>
              <a:rPr lang="en-US" sz="3600" b="1" dirty="0" smtClean="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smtClean="0">
                <a:solidFill>
                  <a:srgbClr val="FFFFFF"/>
                </a:solidFill>
                <a:latin typeface="Arial Black" charset="0"/>
                <a:ea typeface="ＭＳ Ｐゴシック" charset="0"/>
                <a:cs typeface="ＭＳ Ｐゴシック" charset="0"/>
              </a:rPr>
              <a:t>Mongolia</a:t>
            </a:r>
            <a:br>
              <a:rPr lang="en-US" sz="3600" b="1" dirty="0" smtClean="0">
                <a:solidFill>
                  <a:srgbClr val="FFFFFF"/>
                </a:solidFill>
                <a:latin typeface="Arial Black" charset="0"/>
                <a:ea typeface="ＭＳ Ｐゴシック" charset="0"/>
                <a:cs typeface="ＭＳ Ｐゴシック" charset="0"/>
              </a:rPr>
            </a:br>
            <a:r>
              <a:rPr lang="en-US" sz="3600" b="1" dirty="0" smtClean="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63522" name="Rectangle 1026"/>
          <p:cNvSpPr>
            <a:spLocks noGrp="1" noChangeArrowheads="1"/>
          </p:cNvSpPr>
          <p:nvPr>
            <p:ph type="title"/>
          </p:nvPr>
        </p:nvSpPr>
        <p:spPr>
          <a:xfrm>
            <a:off x="1714500" y="4191000"/>
            <a:ext cx="5715000" cy="20574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How can you know if God </a:t>
            </a:r>
            <a:r>
              <a:rPr lang="en-US" sz="3600" b="1" dirty="0">
                <a:solidFill>
                  <a:srgbClr val="FFFF00"/>
                </a:solidFill>
                <a:latin typeface="Arial Black" charset="0"/>
                <a:ea typeface="ＭＳ Ｐゴシック" charset="0"/>
                <a:cs typeface="ＭＳ Ｐゴシック" charset="0"/>
              </a:rPr>
              <a:t>wants</a:t>
            </a:r>
            <a:r>
              <a:rPr lang="en-US" sz="3600" b="1" dirty="0">
                <a:solidFill>
                  <a:schemeClr val="tx1"/>
                </a:solidFill>
                <a:latin typeface="Arial Black" charset="0"/>
                <a:ea typeface="ＭＳ Ｐゴシック" charset="0"/>
                <a:cs typeface="ＭＳ Ｐゴシック" charset="0"/>
              </a:rPr>
              <a:t> you to do a certain task?</a:t>
            </a:r>
            <a:endParaRPr lang="en-US" b="1" dirty="0">
              <a:latin typeface="Arial Black" charset="0"/>
              <a:ea typeface="ＭＳ Ｐゴシック" charset="0"/>
              <a:cs typeface="ＭＳ Ｐゴシック" charset="0"/>
            </a:endParaRPr>
          </a:p>
        </p:txBody>
      </p:sp>
      <p:pic>
        <p:nvPicPr>
          <p:cNvPr id="210947"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7938"/>
            <a:ext cx="6324600" cy="42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2014-09-12 Griffith Family Professional Pic.jpg"/>
          <p:cNvPicPr>
            <a:picLocks noChangeAspect="1"/>
          </p:cNvPicPr>
          <p:nvPr/>
        </p:nvPicPr>
        <p:blipFill>
          <a:blip r:embed="rId3">
            <a:extLst>
              <a:ext uri="{28A0092B-C50C-407E-A947-70E740481C1C}">
                <a14:useLocalDpi xmlns:a14="http://schemas.microsoft.com/office/drawing/2010/main" val="0"/>
              </a:ext>
            </a:extLst>
          </a:blip>
          <a:srcRect l="13686" r="10980" b="24666"/>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The Griffith Family</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Sept 2014</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811882" y="4163596"/>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4800" b="1" dirty="0">
                <a:solidFill>
                  <a:srgbClr val="FFFF99"/>
                </a:solidFill>
                <a:effectLst>
                  <a:glow rad="266700">
                    <a:srgbClr val="000000">
                      <a:alpha val="75000"/>
                    </a:srgbClr>
                  </a:glow>
                </a:effectLst>
                <a:latin typeface="Arial"/>
                <a:cs typeface="Arial"/>
              </a:rPr>
              <a:t>Susan</a:t>
            </a:r>
            <a:endParaRPr lang="en-US" sz="36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6588224" y="3227492"/>
            <a:ext cx="2612915"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4800" b="1" dirty="0">
                <a:solidFill>
                  <a:srgbClr val="FFFF99"/>
                </a:solidFill>
                <a:effectLst>
                  <a:glow rad="266700">
                    <a:srgbClr val="000000">
                      <a:alpha val="75000"/>
                    </a:srgbClr>
                  </a:glow>
                </a:effectLst>
                <a:latin typeface="Arial"/>
                <a:cs typeface="Arial"/>
              </a:rPr>
              <a:t>Stephen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25</a:t>
            </a:r>
            <a:endParaRPr lang="en-US" sz="36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5292080" y="416359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4800" b="1" dirty="0">
                <a:solidFill>
                  <a:srgbClr val="FFFF99"/>
                </a:solidFill>
                <a:effectLst>
                  <a:glow rad="266700">
                    <a:srgbClr val="000000">
                      <a:alpha val="75000"/>
                    </a:srgbClr>
                  </a:glow>
                </a:effectLst>
                <a:latin typeface="Arial"/>
                <a:cs typeface="Arial"/>
              </a:rPr>
              <a:t>John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22</a:t>
            </a:r>
            <a:endParaRPr lang="en-US" sz="36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800" b="1" dirty="0">
                <a:solidFill>
                  <a:srgbClr val="FFFF99"/>
                </a:solidFill>
                <a:effectLst>
                  <a:glow rad="266700">
                    <a:srgbClr val="000000">
                      <a:alpha val="75000"/>
                    </a:srgbClr>
                  </a:glow>
                </a:effectLst>
                <a:latin typeface="Arial"/>
                <a:cs typeface="Arial"/>
              </a:rPr>
              <a:t>Kurt &amp; Cara</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28</a:t>
            </a:r>
            <a:endParaRPr lang="en-US" sz="36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34749" y="3227492"/>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4800" b="1" dirty="0">
                <a:solidFill>
                  <a:srgbClr val="FFFF99"/>
                </a:solidFill>
                <a:effectLst>
                  <a:glow rad="266700">
                    <a:srgbClr val="000000">
                      <a:alpha val="75000"/>
                    </a:srgbClr>
                  </a:glow>
                </a:effectLst>
                <a:latin typeface="Arial"/>
                <a:cs typeface="Arial"/>
              </a:rPr>
              <a:t>Rick</a:t>
            </a:r>
            <a:endParaRPr lang="en-US" sz="36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latin typeface="Arial" charset="0"/>
                <a:ea typeface="ＭＳ Ｐゴシック" charset="0"/>
                <a:cs typeface="ＭＳ Ｐゴシック" charset="0"/>
              </a:rPr>
              <a:t>2014</a:t>
            </a:r>
            <a:endParaRPr lang="en-US" b="1" kern="0" dirty="0">
              <a:solidFill>
                <a:srgbClr val="FFFFFF"/>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365571" name="Text Box 1027"/>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ea typeface="+mn-ea"/>
                <a:cs typeface="+mn-cs"/>
              </a:rPr>
              <a:t>Walk Through The Bible </a:t>
            </a:r>
            <a:r>
              <a:rPr lang="en-US" sz="2400" b="1">
                <a:solidFill>
                  <a:schemeClr val="bg1"/>
                </a:solidFill>
                <a:ea typeface="Times New Roman" charset="0"/>
                <a:cs typeface="Times New Roman" charset="0"/>
              </a:rPr>
              <a:t>©</a:t>
            </a:r>
            <a:r>
              <a:rPr lang="en-US" sz="2400" b="1">
                <a:solidFill>
                  <a:schemeClr val="bg1"/>
                </a:solidFill>
                <a:ea typeface="+mn-ea"/>
                <a:cs typeface="+mn-cs"/>
              </a:rPr>
              <a:t>1989</a:t>
            </a:r>
          </a:p>
        </p:txBody>
      </p:sp>
      <p:sp>
        <p:nvSpPr>
          <p:cNvPr id="365572" name="Text Box 1028"/>
          <p:cNvSpPr txBox="1">
            <a:spLocks noChangeArrowheads="1"/>
          </p:cNvSpPr>
          <p:nvPr/>
        </p:nvSpPr>
        <p:spPr bwMode="auto">
          <a:xfrm>
            <a:off x="952500" y="152400"/>
            <a:ext cx="4381500" cy="8239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4800" b="1">
                <a:solidFill>
                  <a:srgbClr val="FFFFFF"/>
                </a:solidFill>
                <a:ea typeface="+mn-ea"/>
                <a:cs typeface="+mn-cs"/>
              </a:rPr>
              <a:t>Nehemiah:</a:t>
            </a:r>
          </a:p>
        </p:txBody>
      </p:sp>
      <p:sp>
        <p:nvSpPr>
          <p:cNvPr id="365573" name="Text Box 1029"/>
          <p:cNvSpPr txBox="1">
            <a:spLocks noChangeArrowheads="1"/>
          </p:cNvSpPr>
          <p:nvPr/>
        </p:nvSpPr>
        <p:spPr bwMode="auto">
          <a:xfrm>
            <a:off x="4038600" y="152400"/>
            <a:ext cx="2819400" cy="8239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4800" b="1" dirty="0">
                <a:solidFill>
                  <a:srgbClr val="FFFFFF"/>
                </a:solidFill>
                <a:ea typeface="+mn-ea"/>
                <a:cs typeface="+mn-cs"/>
              </a:rPr>
              <a:t>Walls</a:t>
            </a:r>
          </a:p>
        </p:txBody>
      </p:sp>
      <p:pic>
        <p:nvPicPr>
          <p:cNvPr id="212997" name="Picture 1030" descr="Nehemi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8" name="Rectangle 1031"/>
          <p:cNvSpPr>
            <a:spLocks noGrp="1" noChangeArrowheads="1"/>
          </p:cNvSpPr>
          <p:nvPr>
            <p:ph type="title" idx="4294967295"/>
          </p:nvPr>
        </p:nvSpPr>
        <p:spPr>
          <a:xfrm>
            <a:off x="685800" y="457200"/>
            <a:ext cx="7239000" cy="1143000"/>
          </a:xfrm>
        </p:spPr>
        <p:txBody>
          <a:bodyPr/>
          <a:lstStyle/>
          <a:p>
            <a:pPr algn="r"/>
            <a:r>
              <a:rPr lang="en-US">
                <a:latin typeface="Times New Roman" charset="0"/>
                <a:ea typeface="ＭＳ Ｐゴシック" charset="0"/>
                <a:cs typeface="ＭＳ Ｐゴシック" charset="0"/>
              </a:rPr>
              <a:t>Our Key Word</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15042" name="Picture 1026" descr="HandMeaBrickNehemi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9" name="Rectangle 1027"/>
          <p:cNvSpPr>
            <a:spLocks noGrp="1" noChangeArrowheads="1"/>
          </p:cNvSpPr>
          <p:nvPr>
            <p:ph type="title"/>
          </p:nvPr>
        </p:nvSpPr>
        <p:spPr>
          <a:xfrm>
            <a:off x="838200" y="1295400"/>
            <a:ext cx="7391400" cy="838200"/>
          </a:xfrm>
          <a:solidFill>
            <a:srgbClr val="000000"/>
          </a:solidFill>
        </p:spPr>
        <p:txBody>
          <a:bodyPr/>
          <a:lstStyle/>
          <a:p>
            <a:pPr eaLnBrk="1" hangingPunct="1">
              <a:defRPr/>
            </a:pPr>
            <a:r>
              <a:rPr lang="en-US" b="1">
                <a:solidFill>
                  <a:schemeClr val="tx1"/>
                </a:solidFill>
                <a:latin typeface="Arial Black" charset="0"/>
                <a:ea typeface="ＭＳ Ｐゴシック" charset="0"/>
                <a:cs typeface="ＭＳ Ｐゴシック" charset="0"/>
              </a:rPr>
              <a:t>Books on Nehemiah</a:t>
            </a:r>
            <a:endParaRPr lang="en-US" sz="5400" b="1">
              <a:latin typeface="Arial Black" charset="0"/>
              <a:ea typeface="ＭＳ Ｐゴシック" charset="0"/>
              <a:cs typeface="ＭＳ Ｐゴシック" charset="0"/>
            </a:endParaRPr>
          </a:p>
        </p:txBody>
      </p:sp>
      <p:pic>
        <p:nvPicPr>
          <p:cNvPr id="367620" name="Picture 1028" descr="Nehemiah Cover 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11967">
            <a:off x="5486400" y="2743200"/>
            <a:ext cx="36576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1" name="Picture 1029" descr="SwindollHandBrick"/>
          <p:cNvPicPr>
            <a:picLocks noChangeAspect="1" noChangeArrowheads="1"/>
          </p:cNvPicPr>
          <p:nvPr/>
        </p:nvPicPr>
        <p:blipFill>
          <a:blip r:embed="rId5">
            <a:extLst>
              <a:ext uri="{28A0092B-C50C-407E-A947-70E740481C1C}">
                <a14:useLocalDpi xmlns:a14="http://schemas.microsoft.com/office/drawing/2010/main" val="0"/>
              </a:ext>
            </a:extLst>
          </a:blip>
          <a:srcRect l="17949" r="17949"/>
          <a:stretch>
            <a:fillRect/>
          </a:stretch>
        </p:blipFill>
        <p:spPr bwMode="auto">
          <a:xfrm rot="860257">
            <a:off x="0" y="3276600"/>
            <a:ext cx="2295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2" name="Picture 1030" descr="coach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209800"/>
            <a:ext cx="3030538"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67621"/>
                                        </p:tgtEl>
                                        <p:attrNameLst>
                                          <p:attrName>style.visibility</p:attrName>
                                        </p:attrNameLst>
                                      </p:cBhvr>
                                      <p:to>
                                        <p:strVal val="visible"/>
                                      </p:to>
                                    </p:set>
                                    <p:animEffect transition="in" filter="fade">
                                      <p:cBhvr>
                                        <p:cTn id="7" dur="2000"/>
                                        <p:tgtEl>
                                          <p:spTgt spid="367621"/>
                                        </p:tgtEl>
                                      </p:cBhvr>
                                    </p:animEffect>
                                    <p:anim calcmode="lin" valueType="num">
                                      <p:cBhvr>
                                        <p:cTn id="8" dur="2000" fill="hold"/>
                                        <p:tgtEl>
                                          <p:spTgt spid="367621"/>
                                        </p:tgtEl>
                                        <p:attrNameLst>
                                          <p:attrName>style.rotation</p:attrName>
                                        </p:attrNameLst>
                                      </p:cBhvr>
                                      <p:tavLst>
                                        <p:tav tm="0">
                                          <p:val>
                                            <p:fltVal val="720"/>
                                          </p:val>
                                        </p:tav>
                                        <p:tav tm="100000">
                                          <p:val>
                                            <p:fltVal val="0"/>
                                          </p:val>
                                        </p:tav>
                                      </p:tavLst>
                                    </p:anim>
                                    <p:anim calcmode="lin" valueType="num">
                                      <p:cBhvr>
                                        <p:cTn id="9" dur="2000" fill="hold"/>
                                        <p:tgtEl>
                                          <p:spTgt spid="367621"/>
                                        </p:tgtEl>
                                        <p:attrNameLst>
                                          <p:attrName>ppt_h</p:attrName>
                                        </p:attrNameLst>
                                      </p:cBhvr>
                                      <p:tavLst>
                                        <p:tav tm="0">
                                          <p:val>
                                            <p:fltVal val="0"/>
                                          </p:val>
                                        </p:tav>
                                        <p:tav tm="100000">
                                          <p:val>
                                            <p:strVal val="#ppt_h"/>
                                          </p:val>
                                        </p:tav>
                                      </p:tavLst>
                                    </p:anim>
                                    <p:anim calcmode="lin" valueType="num">
                                      <p:cBhvr>
                                        <p:cTn id="10" dur="2000" fill="hold"/>
                                        <p:tgtEl>
                                          <p:spTgt spid="367621"/>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5" presetClass="entr" presetSubtype="0" fill="hold" nodeType="afterEffect">
                                  <p:stCondLst>
                                    <p:cond delay="0"/>
                                  </p:stCondLst>
                                  <p:childTnLst>
                                    <p:set>
                                      <p:cBhvr>
                                        <p:cTn id="13" dur="1" fill="hold">
                                          <p:stCondLst>
                                            <p:cond delay="0"/>
                                          </p:stCondLst>
                                        </p:cTn>
                                        <p:tgtEl>
                                          <p:spTgt spid="367620"/>
                                        </p:tgtEl>
                                        <p:attrNameLst>
                                          <p:attrName>style.visibility</p:attrName>
                                        </p:attrNameLst>
                                      </p:cBhvr>
                                      <p:to>
                                        <p:strVal val="visible"/>
                                      </p:to>
                                    </p:set>
                                    <p:animEffect transition="in" filter="fade">
                                      <p:cBhvr>
                                        <p:cTn id="14" dur="2000"/>
                                        <p:tgtEl>
                                          <p:spTgt spid="367620"/>
                                        </p:tgtEl>
                                      </p:cBhvr>
                                    </p:animEffect>
                                    <p:anim calcmode="lin" valueType="num">
                                      <p:cBhvr>
                                        <p:cTn id="15" dur="2000" fill="hold"/>
                                        <p:tgtEl>
                                          <p:spTgt spid="367620"/>
                                        </p:tgtEl>
                                        <p:attrNameLst>
                                          <p:attrName>style.rotation</p:attrName>
                                        </p:attrNameLst>
                                      </p:cBhvr>
                                      <p:tavLst>
                                        <p:tav tm="0">
                                          <p:val>
                                            <p:fltVal val="720"/>
                                          </p:val>
                                        </p:tav>
                                        <p:tav tm="100000">
                                          <p:val>
                                            <p:fltVal val="0"/>
                                          </p:val>
                                        </p:tav>
                                      </p:tavLst>
                                    </p:anim>
                                    <p:anim calcmode="lin" valueType="num">
                                      <p:cBhvr>
                                        <p:cTn id="16" dur="2000" fill="hold"/>
                                        <p:tgtEl>
                                          <p:spTgt spid="367620"/>
                                        </p:tgtEl>
                                        <p:attrNameLst>
                                          <p:attrName>ppt_h</p:attrName>
                                        </p:attrNameLst>
                                      </p:cBhvr>
                                      <p:tavLst>
                                        <p:tav tm="0">
                                          <p:val>
                                            <p:fltVal val="0"/>
                                          </p:val>
                                        </p:tav>
                                        <p:tav tm="100000">
                                          <p:val>
                                            <p:strVal val="#ppt_h"/>
                                          </p:val>
                                        </p:tav>
                                      </p:tavLst>
                                    </p:anim>
                                    <p:anim calcmode="lin" valueType="num">
                                      <p:cBhvr>
                                        <p:cTn id="17" dur="2000" fill="hold"/>
                                        <p:tgtEl>
                                          <p:spTgt spid="367620"/>
                                        </p:tgtEl>
                                        <p:attrNameLst>
                                          <p:attrName>ppt_w</p:attrName>
                                        </p:attrNameLst>
                                      </p:cBhvr>
                                      <p:tavLst>
                                        <p:tav tm="0">
                                          <p:val>
                                            <p:fltVal val="0"/>
                                          </p:val>
                                        </p:tav>
                                        <p:tav tm="100000">
                                          <p:val>
                                            <p:strVal val="#ppt_w"/>
                                          </p:val>
                                        </p:tav>
                                      </p:tavLst>
                                    </p:anim>
                                  </p:childTnLst>
                                </p:cTn>
                              </p:par>
                            </p:childTnLst>
                          </p:cTn>
                        </p:par>
                        <p:par>
                          <p:cTn id="18" fill="hold" nodeType="afterGroup">
                            <p:stCondLst>
                              <p:cond delay="4000"/>
                            </p:stCondLst>
                            <p:childTnLst>
                              <p:par>
                                <p:cTn id="19" presetID="35" presetClass="entr" presetSubtype="0" fill="hold" nodeType="afterEffect">
                                  <p:stCondLst>
                                    <p:cond delay="0"/>
                                  </p:stCondLst>
                                  <p:childTnLst>
                                    <p:set>
                                      <p:cBhvr>
                                        <p:cTn id="20" dur="1" fill="hold">
                                          <p:stCondLst>
                                            <p:cond delay="0"/>
                                          </p:stCondLst>
                                        </p:cTn>
                                        <p:tgtEl>
                                          <p:spTgt spid="367622"/>
                                        </p:tgtEl>
                                        <p:attrNameLst>
                                          <p:attrName>style.visibility</p:attrName>
                                        </p:attrNameLst>
                                      </p:cBhvr>
                                      <p:to>
                                        <p:strVal val="visible"/>
                                      </p:to>
                                    </p:set>
                                    <p:animEffect transition="in" filter="fade">
                                      <p:cBhvr>
                                        <p:cTn id="21" dur="2000"/>
                                        <p:tgtEl>
                                          <p:spTgt spid="367622"/>
                                        </p:tgtEl>
                                      </p:cBhvr>
                                    </p:animEffect>
                                    <p:anim calcmode="lin" valueType="num">
                                      <p:cBhvr>
                                        <p:cTn id="22" dur="2000" fill="hold"/>
                                        <p:tgtEl>
                                          <p:spTgt spid="367622"/>
                                        </p:tgtEl>
                                        <p:attrNameLst>
                                          <p:attrName>style.rotation</p:attrName>
                                        </p:attrNameLst>
                                      </p:cBhvr>
                                      <p:tavLst>
                                        <p:tav tm="0">
                                          <p:val>
                                            <p:fltVal val="720"/>
                                          </p:val>
                                        </p:tav>
                                        <p:tav tm="100000">
                                          <p:val>
                                            <p:fltVal val="0"/>
                                          </p:val>
                                        </p:tav>
                                      </p:tavLst>
                                    </p:anim>
                                    <p:anim calcmode="lin" valueType="num">
                                      <p:cBhvr>
                                        <p:cTn id="23" dur="2000" fill="hold"/>
                                        <p:tgtEl>
                                          <p:spTgt spid="367622"/>
                                        </p:tgtEl>
                                        <p:attrNameLst>
                                          <p:attrName>ppt_h</p:attrName>
                                        </p:attrNameLst>
                                      </p:cBhvr>
                                      <p:tavLst>
                                        <p:tav tm="0">
                                          <p:val>
                                            <p:fltVal val="0"/>
                                          </p:val>
                                        </p:tav>
                                        <p:tav tm="100000">
                                          <p:val>
                                            <p:strVal val="#ppt_h"/>
                                          </p:val>
                                        </p:tav>
                                      </p:tavLst>
                                    </p:anim>
                                    <p:anim calcmode="lin" valueType="num">
                                      <p:cBhvr>
                                        <p:cTn id="24" dur="2000" fill="hold"/>
                                        <p:tgtEl>
                                          <p:spTgt spid="3676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7090" name="Rectangle 1026"/>
          <p:cNvSpPr>
            <a:spLocks noChangeArrowheads="1"/>
          </p:cNvSpPr>
          <p:nvPr/>
        </p:nvSpPr>
        <p:spPr bwMode="auto">
          <a:xfrm>
            <a:off x="76200" y="1066800"/>
            <a:ext cx="8915400" cy="685800"/>
          </a:xfrm>
          <a:prstGeom prst="rect">
            <a:avLst/>
          </a:prstGeom>
          <a:solidFill>
            <a:srgbClr val="000000"/>
          </a:solidFill>
          <a:ln w="12700">
            <a:solidFill>
              <a:schemeClr val="tx1"/>
            </a:solidFill>
            <a:miter lim="800000"/>
            <a:headEnd type="none" w="sm" len="sm"/>
            <a:tailEnd type="none" w="sm" len="sm"/>
          </a:ln>
        </p:spPr>
        <p:txBody>
          <a:bodyPr wrap="none" anchor="ctr"/>
          <a:lstStyle/>
          <a:p>
            <a:endParaRPr lang="en-US"/>
          </a:p>
        </p:txBody>
      </p:sp>
      <p:sp>
        <p:nvSpPr>
          <p:cNvPr id="217091" name="Rectangle 1027"/>
          <p:cNvSpPr>
            <a:spLocks noChangeArrowheads="1"/>
          </p:cNvSpPr>
          <p:nvPr/>
        </p:nvSpPr>
        <p:spPr bwMode="auto">
          <a:xfrm>
            <a:off x="854075" y="609600"/>
            <a:ext cx="6978650" cy="39687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kumimoji="1" lang="en-US" altLang="zh-CN" sz="2000" b="1">
                <a:solidFill>
                  <a:srgbClr val="FFFFFF"/>
                </a:solidFill>
                <a:latin typeface="Arial Narrow" charset="0"/>
                <a:cs typeface="Times New Roman" charset="0"/>
              </a:rPr>
              <a:t>Gene Getz, "Nehemiah," in </a:t>
            </a:r>
            <a:r>
              <a:rPr kumimoji="1" lang="en-US" altLang="zh-CN" sz="2000" b="1" i="1">
                <a:solidFill>
                  <a:srgbClr val="FFFFFF"/>
                </a:solidFill>
                <a:latin typeface="Arial Narrow" charset="0"/>
                <a:cs typeface="Times New Roman" charset="0"/>
              </a:rPr>
              <a:t>The Bible Knowledge Commentary</a:t>
            </a:r>
            <a:r>
              <a:rPr kumimoji="1" lang="en-US" altLang="zh-CN" sz="2000" b="1">
                <a:solidFill>
                  <a:srgbClr val="FFFFFF"/>
                </a:solidFill>
                <a:latin typeface="Arial Narrow" charset="0"/>
                <a:cs typeface="Times New Roman" charset="0"/>
              </a:rPr>
              <a:t>, 1:681</a:t>
            </a:r>
            <a:endParaRPr kumimoji="1" lang="en-US" sz="2000" b="1">
              <a:solidFill>
                <a:srgbClr val="FFFFFF"/>
              </a:solidFill>
              <a:latin typeface="Arial Narrow" charset="0"/>
              <a:cs typeface="Times New Roman" charset="0"/>
            </a:endParaRPr>
          </a:p>
        </p:txBody>
      </p:sp>
      <p:sp>
        <p:nvSpPr>
          <p:cNvPr id="217092" name="Rectangle 1028"/>
          <p:cNvSpPr>
            <a:spLocks noGrp="1" noChangeArrowheads="1"/>
          </p:cNvSpPr>
          <p:nvPr>
            <p:ph type="title"/>
          </p:nvPr>
        </p:nvSpPr>
        <p:spPr>
          <a:xfrm>
            <a:off x="152400" y="76200"/>
            <a:ext cx="8001000" cy="609600"/>
          </a:xfrm>
          <a:solidFill>
            <a:schemeClr val="accent1"/>
          </a:solidFill>
          <a:ln>
            <a:solidFill>
              <a:srgbClr val="000000"/>
            </a:solidFill>
            <a:miter lim="800000"/>
            <a:headEnd/>
            <a:tailEnd/>
          </a:ln>
        </p:spPr>
        <p:txBody>
          <a:bodyPr/>
          <a:lstStyle/>
          <a:p>
            <a:r>
              <a:rPr kumimoji="0" lang="en-US" altLang="zh-CN" sz="3100" b="1">
                <a:solidFill>
                  <a:schemeClr val="tx1"/>
                </a:solidFill>
                <a:latin typeface="Arial Black" charset="0"/>
                <a:ea typeface="ＭＳ Ｐゴシック" charset="0"/>
                <a:cs typeface="Times New Roman" charset="0"/>
              </a:rPr>
              <a:t>Nehemiah</a:t>
            </a:r>
            <a:r>
              <a:rPr kumimoji="0" lang="fr-FR" altLang="zh-CN" sz="3100" b="1">
                <a:solidFill>
                  <a:schemeClr val="tx1"/>
                </a:solidFill>
                <a:latin typeface="Arial Black" charset="0"/>
                <a:ea typeface="ＭＳ Ｐゴシック" charset="0"/>
                <a:cs typeface="Times New Roman" charset="0"/>
              </a:rPr>
              <a:t>'</a:t>
            </a:r>
            <a:r>
              <a:rPr kumimoji="0" lang="en-US" altLang="zh-CN" sz="3100" b="1">
                <a:solidFill>
                  <a:schemeClr val="tx1"/>
                </a:solidFill>
                <a:latin typeface="Arial Black" charset="0"/>
                <a:ea typeface="ＭＳ Ｐゴシック" charset="0"/>
                <a:cs typeface="Times New Roman" charset="0"/>
              </a:rPr>
              <a:t>s Responses to Problems</a:t>
            </a:r>
            <a:endParaRPr kumimoji="0" lang="en-US" sz="2000" b="1">
              <a:solidFill>
                <a:schemeClr val="tx1"/>
              </a:solidFill>
              <a:latin typeface="Arial Narrow" charset="0"/>
              <a:ea typeface="ＭＳ Ｐゴシック" charset="0"/>
              <a:cs typeface="Times New Roman" charset="0"/>
            </a:endParaRPr>
          </a:p>
        </p:txBody>
      </p:sp>
      <p:sp>
        <p:nvSpPr>
          <p:cNvPr id="217093" name="Text Box 1029"/>
          <p:cNvSpPr txBox="1">
            <a:spLocks noChangeArrowheads="1"/>
          </p:cNvSpPr>
          <p:nvPr/>
        </p:nvSpPr>
        <p:spPr bwMode="auto">
          <a:xfrm>
            <a:off x="8305800" y="152400"/>
            <a:ext cx="731838"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rPr>
              <a:t>305</a:t>
            </a:r>
          </a:p>
        </p:txBody>
      </p:sp>
      <p:grpSp>
        <p:nvGrpSpPr>
          <p:cNvPr id="217094" name="Group 1030"/>
          <p:cNvGrpSpPr>
            <a:grpSpLocks/>
          </p:cNvGrpSpPr>
          <p:nvPr/>
        </p:nvGrpSpPr>
        <p:grpSpPr bwMode="auto">
          <a:xfrm>
            <a:off x="76200" y="1066800"/>
            <a:ext cx="8915400" cy="5715000"/>
            <a:chOff x="-4" y="-4"/>
            <a:chExt cx="3620" cy="3634"/>
          </a:xfrm>
        </p:grpSpPr>
        <p:grpSp>
          <p:nvGrpSpPr>
            <p:cNvPr id="217095" name="Group 1031"/>
            <p:cNvGrpSpPr>
              <a:grpSpLocks/>
            </p:cNvGrpSpPr>
            <p:nvPr/>
          </p:nvGrpSpPr>
          <p:grpSpPr bwMode="auto">
            <a:xfrm>
              <a:off x="0" y="0"/>
              <a:ext cx="3612" cy="3626"/>
              <a:chOff x="0" y="0"/>
              <a:chExt cx="3612" cy="3626"/>
            </a:xfrm>
          </p:grpSpPr>
          <p:grpSp>
            <p:nvGrpSpPr>
              <p:cNvPr id="217097" name="Group 1032"/>
              <p:cNvGrpSpPr>
                <a:grpSpLocks/>
              </p:cNvGrpSpPr>
              <p:nvPr/>
            </p:nvGrpSpPr>
            <p:grpSpPr bwMode="auto">
              <a:xfrm>
                <a:off x="0" y="0"/>
                <a:ext cx="1806" cy="403"/>
                <a:chOff x="0" y="0"/>
                <a:chExt cx="1806" cy="403"/>
              </a:xfrm>
            </p:grpSpPr>
            <p:sp>
              <p:nvSpPr>
                <p:cNvPr id="217137" name="Rectangle 1033"/>
                <p:cNvSpPr>
                  <a:spLocks noChangeArrowheads="1"/>
                </p:cNvSpPr>
                <p:nvPr/>
              </p:nvSpPr>
              <p:spPr bwMode="auto">
                <a:xfrm>
                  <a:off x="0" y="0"/>
                  <a:ext cx="1806"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bIns="0" anchor="ctr" anchorCtr="1"/>
                <a:lstStyle/>
                <a:p>
                  <a:pPr algn="ctr" eaLnBrk="1" hangingPunct="1"/>
                  <a:r>
                    <a:rPr lang="en-US" sz="2800" b="1">
                      <a:solidFill>
                        <a:srgbClr val="FFFFFF"/>
                      </a:solidFill>
                      <a:latin typeface="Arial Narrow" charset="0"/>
                    </a:rPr>
                    <a:t>Problems</a:t>
                  </a:r>
                </a:p>
              </p:txBody>
            </p:sp>
            <p:sp>
              <p:nvSpPr>
                <p:cNvPr id="217138" name="Rectangle 1034"/>
                <p:cNvSpPr>
                  <a:spLocks noChangeArrowheads="1"/>
                </p:cNvSpPr>
                <p:nvPr/>
              </p:nvSpPr>
              <p:spPr bwMode="auto">
                <a:xfrm>
                  <a:off x="0" y="0"/>
                  <a:ext cx="1806"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098" name="Group 1035"/>
              <p:cNvGrpSpPr>
                <a:grpSpLocks/>
              </p:cNvGrpSpPr>
              <p:nvPr/>
            </p:nvGrpSpPr>
            <p:grpSpPr bwMode="auto">
              <a:xfrm>
                <a:off x="1806" y="0"/>
                <a:ext cx="1806" cy="403"/>
                <a:chOff x="1806" y="0"/>
                <a:chExt cx="1806" cy="403"/>
              </a:xfrm>
            </p:grpSpPr>
            <p:sp>
              <p:nvSpPr>
                <p:cNvPr id="217135" name="Rectangle 1036"/>
                <p:cNvSpPr>
                  <a:spLocks noChangeArrowheads="1"/>
                </p:cNvSpPr>
                <p:nvPr/>
              </p:nvSpPr>
              <p:spPr bwMode="auto">
                <a:xfrm>
                  <a:off x="1806" y="0"/>
                  <a:ext cx="1806"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bIns="0" anchor="ctr" anchorCtr="1"/>
                <a:lstStyle/>
                <a:p>
                  <a:pPr algn="ctr" eaLnBrk="1" hangingPunct="1"/>
                  <a:r>
                    <a:rPr lang="en-US" sz="2800" b="1">
                      <a:solidFill>
                        <a:srgbClr val="FFFFFF"/>
                      </a:solidFill>
                      <a:latin typeface="Arial Narrow" charset="0"/>
                    </a:rPr>
                    <a:t>Responses</a:t>
                  </a:r>
                </a:p>
              </p:txBody>
            </p:sp>
            <p:sp>
              <p:nvSpPr>
                <p:cNvPr id="217136" name="Rectangle 1037"/>
                <p:cNvSpPr>
                  <a:spLocks noChangeArrowheads="1"/>
                </p:cNvSpPr>
                <p:nvPr/>
              </p:nvSpPr>
              <p:spPr bwMode="auto">
                <a:xfrm>
                  <a:off x="1806" y="0"/>
                  <a:ext cx="1806"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099" name="Group 1038"/>
              <p:cNvGrpSpPr>
                <a:grpSpLocks/>
              </p:cNvGrpSpPr>
              <p:nvPr/>
            </p:nvGrpSpPr>
            <p:grpSpPr bwMode="auto">
              <a:xfrm>
                <a:off x="0" y="403"/>
                <a:ext cx="1806" cy="518"/>
                <a:chOff x="0" y="403"/>
                <a:chExt cx="1806" cy="518"/>
              </a:xfrm>
            </p:grpSpPr>
            <p:sp>
              <p:nvSpPr>
                <p:cNvPr id="217133" name="Rectangle 1039"/>
                <p:cNvSpPr>
                  <a:spLocks noChangeArrowheads="1"/>
                </p:cNvSpPr>
                <p:nvPr/>
              </p:nvSpPr>
              <p:spPr bwMode="auto">
                <a:xfrm>
                  <a:off x="0" y="403"/>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Walls broken and gates burned (1:2-3)</a:t>
                  </a:r>
                </a:p>
              </p:txBody>
            </p:sp>
            <p:sp>
              <p:nvSpPr>
                <p:cNvPr id="217134" name="Rectangle 1040"/>
                <p:cNvSpPr>
                  <a:spLocks noChangeArrowheads="1"/>
                </p:cNvSpPr>
                <p:nvPr/>
              </p:nvSpPr>
              <p:spPr bwMode="auto">
                <a:xfrm>
                  <a:off x="0" y="403"/>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0" name="Group 1041"/>
              <p:cNvGrpSpPr>
                <a:grpSpLocks/>
              </p:cNvGrpSpPr>
              <p:nvPr/>
            </p:nvGrpSpPr>
            <p:grpSpPr bwMode="auto">
              <a:xfrm>
                <a:off x="1806" y="403"/>
                <a:ext cx="1806" cy="518"/>
                <a:chOff x="1806" y="403"/>
                <a:chExt cx="1806" cy="518"/>
              </a:xfrm>
            </p:grpSpPr>
            <p:sp>
              <p:nvSpPr>
                <p:cNvPr id="217131" name="Rectangle 1042"/>
                <p:cNvSpPr>
                  <a:spLocks noChangeArrowheads="1"/>
                </p:cNvSpPr>
                <p:nvPr/>
              </p:nvSpPr>
              <p:spPr bwMode="auto">
                <a:xfrm>
                  <a:off x="1806" y="403"/>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Grief and prayer (1:4), &amp; motivation of the people to rebuild (2:17-18)</a:t>
                  </a:r>
                </a:p>
              </p:txBody>
            </p:sp>
            <p:sp>
              <p:nvSpPr>
                <p:cNvPr id="217132" name="Rectangle 1043"/>
                <p:cNvSpPr>
                  <a:spLocks noChangeArrowheads="1"/>
                </p:cNvSpPr>
                <p:nvPr/>
              </p:nvSpPr>
              <p:spPr bwMode="auto">
                <a:xfrm>
                  <a:off x="1806" y="403"/>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1" name="Group 1044"/>
              <p:cNvGrpSpPr>
                <a:grpSpLocks/>
              </p:cNvGrpSpPr>
              <p:nvPr/>
            </p:nvGrpSpPr>
            <p:grpSpPr bwMode="auto">
              <a:xfrm>
                <a:off x="0" y="921"/>
                <a:ext cx="1806" cy="518"/>
                <a:chOff x="0" y="921"/>
                <a:chExt cx="1806" cy="518"/>
              </a:xfrm>
            </p:grpSpPr>
            <p:sp>
              <p:nvSpPr>
                <p:cNvPr id="217129" name="Rectangle 1045"/>
                <p:cNvSpPr>
                  <a:spLocks noChangeArrowheads="1"/>
                </p:cNvSpPr>
                <p:nvPr/>
              </p:nvSpPr>
              <p:spPr bwMode="auto">
                <a:xfrm>
                  <a:off x="0" y="921"/>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False accusation of the workers (2:19)</a:t>
                  </a:r>
                </a:p>
              </p:txBody>
            </p:sp>
            <p:sp>
              <p:nvSpPr>
                <p:cNvPr id="217130" name="Rectangle 1046"/>
                <p:cNvSpPr>
                  <a:spLocks noChangeArrowheads="1"/>
                </p:cNvSpPr>
                <p:nvPr/>
              </p:nvSpPr>
              <p:spPr bwMode="auto">
                <a:xfrm>
                  <a:off x="0" y="921"/>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2" name="Group 1047"/>
              <p:cNvGrpSpPr>
                <a:grpSpLocks/>
              </p:cNvGrpSpPr>
              <p:nvPr/>
            </p:nvGrpSpPr>
            <p:grpSpPr bwMode="auto">
              <a:xfrm>
                <a:off x="1806" y="921"/>
                <a:ext cx="1806" cy="518"/>
                <a:chOff x="1806" y="921"/>
                <a:chExt cx="1806" cy="518"/>
              </a:xfrm>
            </p:grpSpPr>
            <p:sp>
              <p:nvSpPr>
                <p:cNvPr id="217127" name="Rectangle 1048"/>
                <p:cNvSpPr>
                  <a:spLocks noChangeArrowheads="1"/>
                </p:cNvSpPr>
                <p:nvPr/>
              </p:nvSpPr>
              <p:spPr bwMode="auto">
                <a:xfrm>
                  <a:off x="1806" y="921"/>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Confidence that God would give them success (2:20)</a:t>
                  </a:r>
                </a:p>
              </p:txBody>
            </p:sp>
            <p:sp>
              <p:nvSpPr>
                <p:cNvPr id="217128" name="Rectangle 1049"/>
                <p:cNvSpPr>
                  <a:spLocks noChangeArrowheads="1"/>
                </p:cNvSpPr>
                <p:nvPr/>
              </p:nvSpPr>
              <p:spPr bwMode="auto">
                <a:xfrm>
                  <a:off x="1806" y="921"/>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3" name="Group 1050"/>
              <p:cNvGrpSpPr>
                <a:grpSpLocks/>
              </p:cNvGrpSpPr>
              <p:nvPr/>
            </p:nvGrpSpPr>
            <p:grpSpPr bwMode="auto">
              <a:xfrm>
                <a:off x="0" y="1439"/>
                <a:ext cx="1806" cy="518"/>
                <a:chOff x="0" y="1439"/>
                <a:chExt cx="1806" cy="518"/>
              </a:xfrm>
            </p:grpSpPr>
            <p:sp>
              <p:nvSpPr>
                <p:cNvPr id="217125" name="Rectangle 1051"/>
                <p:cNvSpPr>
                  <a:spLocks noChangeArrowheads="1"/>
                </p:cNvSpPr>
                <p:nvPr/>
              </p:nvSpPr>
              <p:spPr bwMode="auto">
                <a:xfrm>
                  <a:off x="0" y="1439"/>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Ridicule of the workers (4:1-3)</a:t>
                  </a:r>
                </a:p>
              </p:txBody>
            </p:sp>
            <p:sp>
              <p:nvSpPr>
                <p:cNvPr id="217126" name="Rectangle 1052"/>
                <p:cNvSpPr>
                  <a:spLocks noChangeArrowheads="1"/>
                </p:cNvSpPr>
                <p:nvPr/>
              </p:nvSpPr>
              <p:spPr bwMode="auto">
                <a:xfrm>
                  <a:off x="0" y="1439"/>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4" name="Group 1053"/>
              <p:cNvGrpSpPr>
                <a:grpSpLocks/>
              </p:cNvGrpSpPr>
              <p:nvPr/>
            </p:nvGrpSpPr>
            <p:grpSpPr bwMode="auto">
              <a:xfrm>
                <a:off x="1806" y="1439"/>
                <a:ext cx="1806" cy="518"/>
                <a:chOff x="1806" y="1439"/>
                <a:chExt cx="1806" cy="518"/>
              </a:xfrm>
            </p:grpSpPr>
            <p:sp>
              <p:nvSpPr>
                <p:cNvPr id="217123" name="Rectangle 1054"/>
                <p:cNvSpPr>
                  <a:spLocks noChangeArrowheads="1"/>
                </p:cNvSpPr>
                <p:nvPr/>
              </p:nvSpPr>
              <p:spPr bwMode="auto">
                <a:xfrm>
                  <a:off x="1806" y="1439"/>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Prayer (4:4-5) &amp; action (greater diligence in the work, 4:6)</a:t>
                  </a:r>
                </a:p>
              </p:txBody>
            </p:sp>
            <p:sp>
              <p:nvSpPr>
                <p:cNvPr id="217124" name="Rectangle 1055"/>
                <p:cNvSpPr>
                  <a:spLocks noChangeArrowheads="1"/>
                </p:cNvSpPr>
                <p:nvPr/>
              </p:nvSpPr>
              <p:spPr bwMode="auto">
                <a:xfrm>
                  <a:off x="1806" y="1439"/>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5" name="Group 1056"/>
              <p:cNvGrpSpPr>
                <a:grpSpLocks/>
              </p:cNvGrpSpPr>
              <p:nvPr/>
            </p:nvGrpSpPr>
            <p:grpSpPr bwMode="auto">
              <a:xfrm>
                <a:off x="0" y="1957"/>
                <a:ext cx="1806" cy="403"/>
                <a:chOff x="0" y="1957"/>
                <a:chExt cx="1806" cy="403"/>
              </a:xfrm>
            </p:grpSpPr>
            <p:sp>
              <p:nvSpPr>
                <p:cNvPr id="217121" name="Rectangle 1057"/>
                <p:cNvSpPr>
                  <a:spLocks noChangeArrowheads="1"/>
                </p:cNvSpPr>
                <p:nvPr/>
              </p:nvSpPr>
              <p:spPr bwMode="auto">
                <a:xfrm>
                  <a:off x="0" y="1957"/>
                  <a:ext cx="1806"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Plot to attack the workers (4:7-8)</a:t>
                  </a:r>
                </a:p>
              </p:txBody>
            </p:sp>
            <p:sp>
              <p:nvSpPr>
                <p:cNvPr id="217122" name="Rectangle 1058"/>
                <p:cNvSpPr>
                  <a:spLocks noChangeArrowheads="1"/>
                </p:cNvSpPr>
                <p:nvPr/>
              </p:nvSpPr>
              <p:spPr bwMode="auto">
                <a:xfrm>
                  <a:off x="0" y="1957"/>
                  <a:ext cx="1806"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6" name="Group 1059"/>
              <p:cNvGrpSpPr>
                <a:grpSpLocks/>
              </p:cNvGrpSpPr>
              <p:nvPr/>
            </p:nvGrpSpPr>
            <p:grpSpPr bwMode="auto">
              <a:xfrm>
                <a:off x="1806" y="1957"/>
                <a:ext cx="1806" cy="403"/>
                <a:chOff x="1806" y="1957"/>
                <a:chExt cx="1806" cy="403"/>
              </a:xfrm>
            </p:grpSpPr>
            <p:sp>
              <p:nvSpPr>
                <p:cNvPr id="217119" name="Rectangle 1060"/>
                <p:cNvSpPr>
                  <a:spLocks noChangeArrowheads="1"/>
                </p:cNvSpPr>
                <p:nvPr/>
              </p:nvSpPr>
              <p:spPr bwMode="auto">
                <a:xfrm>
                  <a:off x="1806" y="1957"/>
                  <a:ext cx="1806"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200" b="1">
                      <a:solidFill>
                        <a:srgbClr val="FFFFFF"/>
                      </a:solidFill>
                      <a:latin typeface="Arial Narrow" charset="0"/>
                      <a:cs typeface="Times New Roman" charset="0"/>
                    </a:rPr>
                    <a:t>Prayer &amp; action (posting a guard, 4:9)</a:t>
                  </a:r>
                </a:p>
              </p:txBody>
            </p:sp>
            <p:sp>
              <p:nvSpPr>
                <p:cNvPr id="217120" name="Rectangle 1061"/>
                <p:cNvSpPr>
                  <a:spLocks noChangeArrowheads="1"/>
                </p:cNvSpPr>
                <p:nvPr/>
              </p:nvSpPr>
              <p:spPr bwMode="auto">
                <a:xfrm>
                  <a:off x="1806" y="1957"/>
                  <a:ext cx="1806"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7" name="Group 1062"/>
              <p:cNvGrpSpPr>
                <a:grpSpLocks/>
              </p:cNvGrpSpPr>
              <p:nvPr/>
            </p:nvGrpSpPr>
            <p:grpSpPr bwMode="auto">
              <a:xfrm>
                <a:off x="0" y="2360"/>
                <a:ext cx="1806" cy="633"/>
                <a:chOff x="0" y="2360"/>
                <a:chExt cx="1806" cy="633"/>
              </a:xfrm>
            </p:grpSpPr>
            <p:sp>
              <p:nvSpPr>
                <p:cNvPr id="217117" name="Rectangle 1063"/>
                <p:cNvSpPr>
                  <a:spLocks noChangeArrowheads="1"/>
                </p:cNvSpPr>
                <p:nvPr/>
              </p:nvSpPr>
              <p:spPr bwMode="auto">
                <a:xfrm>
                  <a:off x="0" y="2360"/>
                  <a:ext cx="1806" cy="63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Physical exhaustion &amp; threat of murder (4:10-12)</a:t>
                  </a:r>
                </a:p>
              </p:txBody>
            </p:sp>
            <p:sp>
              <p:nvSpPr>
                <p:cNvPr id="217118" name="Rectangle 1064"/>
                <p:cNvSpPr>
                  <a:spLocks noChangeArrowheads="1"/>
                </p:cNvSpPr>
                <p:nvPr/>
              </p:nvSpPr>
              <p:spPr bwMode="auto">
                <a:xfrm>
                  <a:off x="0" y="2360"/>
                  <a:ext cx="1806" cy="63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8" name="Group 1065"/>
              <p:cNvGrpSpPr>
                <a:grpSpLocks/>
              </p:cNvGrpSpPr>
              <p:nvPr/>
            </p:nvGrpSpPr>
            <p:grpSpPr bwMode="auto">
              <a:xfrm>
                <a:off x="1806" y="2360"/>
                <a:ext cx="1806" cy="633"/>
                <a:chOff x="1806" y="2360"/>
                <a:chExt cx="1806" cy="633"/>
              </a:xfrm>
            </p:grpSpPr>
            <p:sp>
              <p:nvSpPr>
                <p:cNvPr id="217115" name="Rectangle 1066"/>
                <p:cNvSpPr>
                  <a:spLocks noChangeArrowheads="1"/>
                </p:cNvSpPr>
                <p:nvPr/>
              </p:nvSpPr>
              <p:spPr bwMode="auto">
                <a:xfrm>
                  <a:off x="1806" y="2360"/>
                  <a:ext cx="1806" cy="63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200" b="1">
                      <a:solidFill>
                        <a:srgbClr val="FFFFFF"/>
                      </a:solidFill>
                      <a:latin typeface="Arial Narrow" charset="0"/>
                      <a:cs typeface="Times New Roman" charset="0"/>
                    </a:rPr>
                    <a:t>Positioning people by families with weapons (4:13, 16-18), encouraging the people (4:14, 20)</a:t>
                  </a:r>
                </a:p>
              </p:txBody>
            </p:sp>
            <p:sp>
              <p:nvSpPr>
                <p:cNvPr id="217116" name="Rectangle 1067"/>
                <p:cNvSpPr>
                  <a:spLocks noChangeArrowheads="1"/>
                </p:cNvSpPr>
                <p:nvPr/>
              </p:nvSpPr>
              <p:spPr bwMode="auto">
                <a:xfrm>
                  <a:off x="1806" y="2360"/>
                  <a:ext cx="1806" cy="63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09" name="Group 1068"/>
              <p:cNvGrpSpPr>
                <a:grpSpLocks/>
              </p:cNvGrpSpPr>
              <p:nvPr/>
            </p:nvGrpSpPr>
            <p:grpSpPr bwMode="auto">
              <a:xfrm>
                <a:off x="0" y="2993"/>
                <a:ext cx="1806" cy="633"/>
                <a:chOff x="0" y="2993"/>
                <a:chExt cx="1806" cy="633"/>
              </a:xfrm>
            </p:grpSpPr>
            <p:sp>
              <p:nvSpPr>
                <p:cNvPr id="217113" name="Rectangle 1069"/>
                <p:cNvSpPr>
                  <a:spLocks noChangeArrowheads="1"/>
                </p:cNvSpPr>
                <p:nvPr/>
              </p:nvSpPr>
              <p:spPr bwMode="auto">
                <a:xfrm>
                  <a:off x="0" y="2993"/>
                  <a:ext cx="1806" cy="63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Economic crisis and greed (5:1-5)</a:t>
                  </a:r>
                </a:p>
              </p:txBody>
            </p:sp>
            <p:sp>
              <p:nvSpPr>
                <p:cNvPr id="217114" name="Rectangle 1070"/>
                <p:cNvSpPr>
                  <a:spLocks noChangeArrowheads="1"/>
                </p:cNvSpPr>
                <p:nvPr/>
              </p:nvSpPr>
              <p:spPr bwMode="auto">
                <a:xfrm>
                  <a:off x="0" y="2993"/>
                  <a:ext cx="1806" cy="63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7110" name="Group 1071"/>
              <p:cNvGrpSpPr>
                <a:grpSpLocks/>
              </p:cNvGrpSpPr>
              <p:nvPr/>
            </p:nvGrpSpPr>
            <p:grpSpPr bwMode="auto">
              <a:xfrm>
                <a:off x="1806" y="2993"/>
                <a:ext cx="1806" cy="633"/>
                <a:chOff x="1806" y="2993"/>
                <a:chExt cx="1806" cy="633"/>
              </a:xfrm>
            </p:grpSpPr>
            <p:sp>
              <p:nvSpPr>
                <p:cNvPr id="217111" name="Rectangle 1072"/>
                <p:cNvSpPr>
                  <a:spLocks noChangeArrowheads="1"/>
                </p:cNvSpPr>
                <p:nvPr/>
              </p:nvSpPr>
              <p:spPr bwMode="auto">
                <a:xfrm>
                  <a:off x="1806" y="2993"/>
                  <a:ext cx="1806" cy="63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200" b="1">
                      <a:solidFill>
                        <a:srgbClr val="FFFFFF"/>
                      </a:solidFill>
                      <a:latin typeface="Arial Narrow" charset="0"/>
                      <a:cs typeface="Times New Roman" charset="0"/>
                    </a:rPr>
                    <a:t>Anger (5:6), reflection, rebuke (5:7), &amp; action (having the people return the debtors</a:t>
                  </a:r>
                  <a:r>
                    <a:rPr lang="fr-FR" sz="2200" b="1">
                      <a:solidFill>
                        <a:srgbClr val="FFFFFF"/>
                      </a:solidFill>
                      <a:latin typeface="Arial Narrow" charset="0"/>
                      <a:cs typeface="Times New Roman" charset="0"/>
                    </a:rPr>
                    <a:t>'</a:t>
                  </a:r>
                  <a:r>
                    <a:rPr lang="en-US" sz="2200" b="1">
                      <a:solidFill>
                        <a:srgbClr val="FFFFFF"/>
                      </a:solidFill>
                      <a:latin typeface="Arial Narrow" charset="0"/>
                      <a:cs typeface="Times New Roman" charset="0"/>
                    </a:rPr>
                    <a:t> interest, 5:7b-11)</a:t>
                  </a:r>
                </a:p>
              </p:txBody>
            </p:sp>
            <p:sp>
              <p:nvSpPr>
                <p:cNvPr id="217112" name="Rectangle 1073"/>
                <p:cNvSpPr>
                  <a:spLocks noChangeArrowheads="1"/>
                </p:cNvSpPr>
                <p:nvPr/>
              </p:nvSpPr>
              <p:spPr bwMode="auto">
                <a:xfrm>
                  <a:off x="1806" y="2993"/>
                  <a:ext cx="1806" cy="63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sp>
          <p:nvSpPr>
            <p:cNvPr id="217096" name="Rectangle 1074"/>
            <p:cNvSpPr>
              <a:spLocks noChangeArrowheads="1"/>
            </p:cNvSpPr>
            <p:nvPr/>
          </p:nvSpPr>
          <p:spPr bwMode="auto">
            <a:xfrm>
              <a:off x="-4" y="-4"/>
              <a:ext cx="3620" cy="3634"/>
            </a:xfrm>
            <a:prstGeom prst="rect">
              <a:avLst/>
            </a:prstGeom>
            <a:noFill/>
            <a:ln w="1428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9138" name="Rectangle 1026"/>
          <p:cNvSpPr>
            <a:spLocks noChangeArrowheads="1"/>
          </p:cNvSpPr>
          <p:nvPr/>
        </p:nvSpPr>
        <p:spPr bwMode="auto">
          <a:xfrm>
            <a:off x="152400" y="1143000"/>
            <a:ext cx="8839200" cy="609600"/>
          </a:xfrm>
          <a:prstGeom prst="rect">
            <a:avLst/>
          </a:prstGeom>
          <a:solidFill>
            <a:srgbClr val="000000"/>
          </a:solidFill>
          <a:ln w="12700">
            <a:solidFill>
              <a:schemeClr val="tx1"/>
            </a:solidFill>
            <a:miter lim="800000"/>
            <a:headEnd type="none" w="sm" len="sm"/>
            <a:tailEnd type="none" w="sm" len="sm"/>
          </a:ln>
        </p:spPr>
        <p:txBody>
          <a:bodyPr wrap="none" anchor="ctr"/>
          <a:lstStyle/>
          <a:p>
            <a:endParaRPr lang="en-US"/>
          </a:p>
        </p:txBody>
      </p:sp>
      <p:sp>
        <p:nvSpPr>
          <p:cNvPr id="219139" name="Rectangle 1027"/>
          <p:cNvSpPr>
            <a:spLocks noChangeArrowheads="1"/>
          </p:cNvSpPr>
          <p:nvPr/>
        </p:nvSpPr>
        <p:spPr bwMode="auto">
          <a:xfrm>
            <a:off x="854075" y="669925"/>
            <a:ext cx="6978650" cy="39687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kumimoji="1" lang="en-US" altLang="zh-CN" sz="2000" b="1">
                <a:solidFill>
                  <a:srgbClr val="FFFFFF"/>
                </a:solidFill>
                <a:latin typeface="Arial Narrow" charset="0"/>
                <a:cs typeface="Times New Roman" charset="0"/>
              </a:rPr>
              <a:t>Gene Getz, "Nehemiah," in </a:t>
            </a:r>
            <a:r>
              <a:rPr kumimoji="1" lang="en-US" altLang="zh-CN" sz="2000" b="1" i="1">
                <a:solidFill>
                  <a:srgbClr val="FFFFFF"/>
                </a:solidFill>
                <a:latin typeface="Arial Narrow" charset="0"/>
                <a:cs typeface="Times New Roman" charset="0"/>
              </a:rPr>
              <a:t>The Bible Knowledge Commentary</a:t>
            </a:r>
            <a:r>
              <a:rPr kumimoji="1" lang="en-US" altLang="zh-CN" sz="2000" b="1">
                <a:solidFill>
                  <a:srgbClr val="FFFFFF"/>
                </a:solidFill>
                <a:latin typeface="Arial Narrow" charset="0"/>
                <a:cs typeface="Times New Roman" charset="0"/>
              </a:rPr>
              <a:t>, 1:681</a:t>
            </a:r>
            <a:endParaRPr kumimoji="1" lang="en-US" sz="2000" b="1">
              <a:solidFill>
                <a:srgbClr val="FFFFFF"/>
              </a:solidFill>
              <a:latin typeface="Arial Narrow" charset="0"/>
              <a:cs typeface="Times New Roman" charset="0"/>
            </a:endParaRPr>
          </a:p>
        </p:txBody>
      </p:sp>
      <p:sp>
        <p:nvSpPr>
          <p:cNvPr id="219140" name="Rectangle 1028"/>
          <p:cNvSpPr>
            <a:spLocks noGrp="1" noChangeArrowheads="1"/>
          </p:cNvSpPr>
          <p:nvPr>
            <p:ph type="title"/>
          </p:nvPr>
        </p:nvSpPr>
        <p:spPr>
          <a:xfrm>
            <a:off x="152400" y="152400"/>
            <a:ext cx="8001000" cy="533400"/>
          </a:xfrm>
          <a:solidFill>
            <a:schemeClr val="accent1"/>
          </a:solidFill>
          <a:ln>
            <a:solidFill>
              <a:srgbClr val="000000"/>
            </a:solidFill>
            <a:miter lim="800000"/>
            <a:headEnd/>
            <a:tailEnd/>
          </a:ln>
        </p:spPr>
        <p:txBody>
          <a:bodyPr/>
          <a:lstStyle/>
          <a:p>
            <a:r>
              <a:rPr kumimoji="0" lang="en-US" altLang="zh-CN" sz="3100" b="1">
                <a:solidFill>
                  <a:schemeClr val="tx1"/>
                </a:solidFill>
                <a:latin typeface="Arial Black" charset="0"/>
                <a:ea typeface="ＭＳ Ｐゴシック" charset="0"/>
                <a:cs typeface="Times New Roman" charset="0"/>
              </a:rPr>
              <a:t>Nehemiah</a:t>
            </a:r>
            <a:r>
              <a:rPr kumimoji="0" lang="fr-FR" altLang="zh-CN" sz="3100" b="1">
                <a:solidFill>
                  <a:schemeClr val="tx1"/>
                </a:solidFill>
                <a:latin typeface="Arial Black" charset="0"/>
                <a:ea typeface="ＭＳ Ｐゴシック" charset="0"/>
                <a:cs typeface="Times New Roman" charset="0"/>
              </a:rPr>
              <a:t>'</a:t>
            </a:r>
            <a:r>
              <a:rPr kumimoji="0" lang="en-US" altLang="zh-CN" sz="3100" b="1">
                <a:solidFill>
                  <a:schemeClr val="tx1"/>
                </a:solidFill>
                <a:latin typeface="Arial Black" charset="0"/>
                <a:ea typeface="ＭＳ Ｐゴシック" charset="0"/>
                <a:cs typeface="Times New Roman" charset="0"/>
              </a:rPr>
              <a:t>s Responses to Problems</a:t>
            </a:r>
            <a:endParaRPr kumimoji="0" lang="en-US" sz="2000" b="1">
              <a:solidFill>
                <a:schemeClr val="tx1"/>
              </a:solidFill>
              <a:latin typeface="Arial Narrow" charset="0"/>
              <a:ea typeface="ＭＳ Ｐゴシック" charset="0"/>
              <a:cs typeface="Times New Roman" charset="0"/>
            </a:endParaRPr>
          </a:p>
        </p:txBody>
      </p:sp>
      <p:sp>
        <p:nvSpPr>
          <p:cNvPr id="219141" name="Text Box 1029"/>
          <p:cNvSpPr txBox="1">
            <a:spLocks noChangeArrowheads="1"/>
          </p:cNvSpPr>
          <p:nvPr/>
        </p:nvSpPr>
        <p:spPr bwMode="auto">
          <a:xfrm>
            <a:off x="8305800" y="152400"/>
            <a:ext cx="731838"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rPr>
              <a:t>305</a:t>
            </a:r>
          </a:p>
        </p:txBody>
      </p:sp>
      <p:grpSp>
        <p:nvGrpSpPr>
          <p:cNvPr id="219142" name="Group 1030"/>
          <p:cNvGrpSpPr>
            <a:grpSpLocks/>
          </p:cNvGrpSpPr>
          <p:nvPr/>
        </p:nvGrpSpPr>
        <p:grpSpPr bwMode="auto">
          <a:xfrm>
            <a:off x="152400" y="1143000"/>
            <a:ext cx="8839200" cy="5562600"/>
            <a:chOff x="-4" y="-4"/>
            <a:chExt cx="3620" cy="3922"/>
          </a:xfrm>
        </p:grpSpPr>
        <p:grpSp>
          <p:nvGrpSpPr>
            <p:cNvPr id="219143" name="Group 1031"/>
            <p:cNvGrpSpPr>
              <a:grpSpLocks/>
            </p:cNvGrpSpPr>
            <p:nvPr/>
          </p:nvGrpSpPr>
          <p:grpSpPr bwMode="auto">
            <a:xfrm>
              <a:off x="0" y="0"/>
              <a:ext cx="3612" cy="3914"/>
              <a:chOff x="0" y="0"/>
              <a:chExt cx="3612" cy="3914"/>
            </a:xfrm>
          </p:grpSpPr>
          <p:grpSp>
            <p:nvGrpSpPr>
              <p:cNvPr id="219145" name="Group 1032"/>
              <p:cNvGrpSpPr>
                <a:grpSpLocks/>
              </p:cNvGrpSpPr>
              <p:nvPr/>
            </p:nvGrpSpPr>
            <p:grpSpPr bwMode="auto">
              <a:xfrm>
                <a:off x="0" y="0"/>
                <a:ext cx="1806" cy="403"/>
                <a:chOff x="0" y="0"/>
                <a:chExt cx="1806" cy="403"/>
              </a:xfrm>
            </p:grpSpPr>
            <p:sp>
              <p:nvSpPr>
                <p:cNvPr id="219191" name="Rectangle 1033"/>
                <p:cNvSpPr>
                  <a:spLocks noChangeArrowheads="1"/>
                </p:cNvSpPr>
                <p:nvPr/>
              </p:nvSpPr>
              <p:spPr bwMode="auto">
                <a:xfrm>
                  <a:off x="0" y="0"/>
                  <a:ext cx="1806"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bIns="0" anchor="ctr" anchorCtr="1"/>
                <a:lstStyle/>
                <a:p>
                  <a:pPr algn="ctr" eaLnBrk="1" hangingPunct="1"/>
                  <a:r>
                    <a:rPr lang="en-US" sz="2800" b="1">
                      <a:solidFill>
                        <a:srgbClr val="FFFFFF"/>
                      </a:solidFill>
                      <a:latin typeface="Arial Narrow" charset="0"/>
                    </a:rPr>
                    <a:t>Problems</a:t>
                  </a:r>
                </a:p>
              </p:txBody>
            </p:sp>
            <p:sp>
              <p:nvSpPr>
                <p:cNvPr id="219192" name="Rectangle 1034"/>
                <p:cNvSpPr>
                  <a:spLocks noChangeArrowheads="1"/>
                </p:cNvSpPr>
                <p:nvPr/>
              </p:nvSpPr>
              <p:spPr bwMode="auto">
                <a:xfrm>
                  <a:off x="0" y="0"/>
                  <a:ext cx="1806"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46" name="Group 1035"/>
              <p:cNvGrpSpPr>
                <a:grpSpLocks/>
              </p:cNvGrpSpPr>
              <p:nvPr/>
            </p:nvGrpSpPr>
            <p:grpSpPr bwMode="auto">
              <a:xfrm>
                <a:off x="1806" y="0"/>
                <a:ext cx="1806" cy="403"/>
                <a:chOff x="1806" y="0"/>
                <a:chExt cx="1806" cy="403"/>
              </a:xfrm>
            </p:grpSpPr>
            <p:sp>
              <p:nvSpPr>
                <p:cNvPr id="219189" name="Rectangle 1036"/>
                <p:cNvSpPr>
                  <a:spLocks noChangeArrowheads="1"/>
                </p:cNvSpPr>
                <p:nvPr/>
              </p:nvSpPr>
              <p:spPr bwMode="auto">
                <a:xfrm>
                  <a:off x="1806" y="0"/>
                  <a:ext cx="1806"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bIns="0" anchor="ctr" anchorCtr="1"/>
                <a:lstStyle/>
                <a:p>
                  <a:pPr algn="ctr" eaLnBrk="1" hangingPunct="1"/>
                  <a:r>
                    <a:rPr lang="en-US" sz="2800" b="1">
                      <a:solidFill>
                        <a:srgbClr val="FFFFFF"/>
                      </a:solidFill>
                      <a:latin typeface="Arial Narrow" charset="0"/>
                    </a:rPr>
                    <a:t>Responses</a:t>
                  </a:r>
                </a:p>
              </p:txBody>
            </p:sp>
            <p:sp>
              <p:nvSpPr>
                <p:cNvPr id="219190" name="Rectangle 1037"/>
                <p:cNvSpPr>
                  <a:spLocks noChangeArrowheads="1"/>
                </p:cNvSpPr>
                <p:nvPr/>
              </p:nvSpPr>
              <p:spPr bwMode="auto">
                <a:xfrm>
                  <a:off x="1806" y="0"/>
                  <a:ext cx="1806"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47" name="Group 1038"/>
              <p:cNvGrpSpPr>
                <a:grpSpLocks/>
              </p:cNvGrpSpPr>
              <p:nvPr/>
            </p:nvGrpSpPr>
            <p:grpSpPr bwMode="auto">
              <a:xfrm>
                <a:off x="0" y="403"/>
                <a:ext cx="1806" cy="518"/>
                <a:chOff x="0" y="403"/>
                <a:chExt cx="1806" cy="518"/>
              </a:xfrm>
            </p:grpSpPr>
            <p:sp>
              <p:nvSpPr>
                <p:cNvPr id="219187" name="Rectangle 1039"/>
                <p:cNvSpPr>
                  <a:spLocks noChangeArrowheads="1"/>
                </p:cNvSpPr>
                <p:nvPr/>
              </p:nvSpPr>
              <p:spPr bwMode="auto">
                <a:xfrm>
                  <a:off x="0" y="403"/>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Plot to assassinate (or at least harm) Nehemiah (6:1-2)</a:t>
                  </a:r>
                </a:p>
              </p:txBody>
            </p:sp>
            <p:sp>
              <p:nvSpPr>
                <p:cNvPr id="219188" name="Rectangle 1040"/>
                <p:cNvSpPr>
                  <a:spLocks noChangeArrowheads="1"/>
                </p:cNvSpPr>
                <p:nvPr/>
              </p:nvSpPr>
              <p:spPr bwMode="auto">
                <a:xfrm>
                  <a:off x="0" y="403"/>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48" name="Group 1041"/>
              <p:cNvGrpSpPr>
                <a:grpSpLocks/>
              </p:cNvGrpSpPr>
              <p:nvPr/>
            </p:nvGrpSpPr>
            <p:grpSpPr bwMode="auto">
              <a:xfrm>
                <a:off x="1806" y="403"/>
                <a:ext cx="1806" cy="518"/>
                <a:chOff x="1806" y="403"/>
                <a:chExt cx="1806" cy="518"/>
              </a:xfrm>
            </p:grpSpPr>
            <p:sp>
              <p:nvSpPr>
                <p:cNvPr id="219185" name="Rectangle 1042"/>
                <p:cNvSpPr>
                  <a:spLocks noChangeArrowheads="1"/>
                </p:cNvSpPr>
                <p:nvPr/>
              </p:nvSpPr>
              <p:spPr bwMode="auto">
                <a:xfrm>
                  <a:off x="1806" y="403"/>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Refusal to cooperate (6:3)</a:t>
                  </a:r>
                </a:p>
              </p:txBody>
            </p:sp>
            <p:sp>
              <p:nvSpPr>
                <p:cNvPr id="219186" name="Rectangle 1043"/>
                <p:cNvSpPr>
                  <a:spLocks noChangeArrowheads="1"/>
                </p:cNvSpPr>
                <p:nvPr/>
              </p:nvSpPr>
              <p:spPr bwMode="auto">
                <a:xfrm>
                  <a:off x="1806" y="403"/>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49" name="Group 1044"/>
              <p:cNvGrpSpPr>
                <a:grpSpLocks/>
              </p:cNvGrpSpPr>
              <p:nvPr/>
            </p:nvGrpSpPr>
            <p:grpSpPr bwMode="auto">
              <a:xfrm>
                <a:off x="0" y="921"/>
                <a:ext cx="1806" cy="403"/>
                <a:chOff x="0" y="921"/>
                <a:chExt cx="1806" cy="403"/>
              </a:xfrm>
            </p:grpSpPr>
            <p:sp>
              <p:nvSpPr>
                <p:cNvPr id="219183" name="Rectangle 1045"/>
                <p:cNvSpPr>
                  <a:spLocks noChangeArrowheads="1"/>
                </p:cNvSpPr>
                <p:nvPr/>
              </p:nvSpPr>
              <p:spPr bwMode="auto">
                <a:xfrm>
                  <a:off x="0" y="921"/>
                  <a:ext cx="1806"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Slander against Nehemiah (6:5-7)</a:t>
                  </a:r>
                </a:p>
              </p:txBody>
            </p:sp>
            <p:sp>
              <p:nvSpPr>
                <p:cNvPr id="219184" name="Rectangle 1046"/>
                <p:cNvSpPr>
                  <a:spLocks noChangeArrowheads="1"/>
                </p:cNvSpPr>
                <p:nvPr/>
              </p:nvSpPr>
              <p:spPr bwMode="auto">
                <a:xfrm>
                  <a:off x="0" y="921"/>
                  <a:ext cx="1806"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0" name="Group 1047"/>
              <p:cNvGrpSpPr>
                <a:grpSpLocks/>
              </p:cNvGrpSpPr>
              <p:nvPr/>
            </p:nvGrpSpPr>
            <p:grpSpPr bwMode="auto">
              <a:xfrm>
                <a:off x="1806" y="921"/>
                <a:ext cx="1806" cy="403"/>
                <a:chOff x="1806" y="921"/>
                <a:chExt cx="1806" cy="403"/>
              </a:xfrm>
            </p:grpSpPr>
            <p:sp>
              <p:nvSpPr>
                <p:cNvPr id="219181" name="Rectangle 1048"/>
                <p:cNvSpPr>
                  <a:spLocks noChangeArrowheads="1"/>
                </p:cNvSpPr>
                <p:nvPr/>
              </p:nvSpPr>
              <p:spPr bwMode="auto">
                <a:xfrm>
                  <a:off x="1806" y="921"/>
                  <a:ext cx="1806"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Denial (6:8) &amp; prayer (6:9)</a:t>
                  </a:r>
                </a:p>
              </p:txBody>
            </p:sp>
            <p:sp>
              <p:nvSpPr>
                <p:cNvPr id="219182" name="Rectangle 1049"/>
                <p:cNvSpPr>
                  <a:spLocks noChangeArrowheads="1"/>
                </p:cNvSpPr>
                <p:nvPr/>
              </p:nvSpPr>
              <p:spPr bwMode="auto">
                <a:xfrm>
                  <a:off x="1806" y="921"/>
                  <a:ext cx="1806"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1" name="Group 1050"/>
              <p:cNvGrpSpPr>
                <a:grpSpLocks/>
              </p:cNvGrpSpPr>
              <p:nvPr/>
            </p:nvGrpSpPr>
            <p:grpSpPr bwMode="auto">
              <a:xfrm>
                <a:off x="0" y="1324"/>
                <a:ext cx="1806" cy="518"/>
                <a:chOff x="0" y="1324"/>
                <a:chExt cx="1806" cy="518"/>
              </a:xfrm>
            </p:grpSpPr>
            <p:sp>
              <p:nvSpPr>
                <p:cNvPr id="219179" name="Rectangle 1051"/>
                <p:cNvSpPr>
                  <a:spLocks noChangeArrowheads="1"/>
                </p:cNvSpPr>
                <p:nvPr/>
              </p:nvSpPr>
              <p:spPr bwMode="auto">
                <a:xfrm>
                  <a:off x="0" y="1324"/>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Plot to discredit Nehemiah (6:13)</a:t>
                  </a:r>
                </a:p>
              </p:txBody>
            </p:sp>
            <p:sp>
              <p:nvSpPr>
                <p:cNvPr id="219180" name="Rectangle 1052"/>
                <p:cNvSpPr>
                  <a:spLocks noChangeArrowheads="1"/>
                </p:cNvSpPr>
                <p:nvPr/>
              </p:nvSpPr>
              <p:spPr bwMode="auto">
                <a:xfrm>
                  <a:off x="0" y="1324"/>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2" name="Group 1053"/>
              <p:cNvGrpSpPr>
                <a:grpSpLocks/>
              </p:cNvGrpSpPr>
              <p:nvPr/>
            </p:nvGrpSpPr>
            <p:grpSpPr bwMode="auto">
              <a:xfrm>
                <a:off x="1806" y="1324"/>
                <a:ext cx="1806" cy="518"/>
                <a:chOff x="1806" y="1324"/>
                <a:chExt cx="1806" cy="518"/>
              </a:xfrm>
            </p:grpSpPr>
            <p:sp>
              <p:nvSpPr>
                <p:cNvPr id="219177" name="Rectangle 1054"/>
                <p:cNvSpPr>
                  <a:spLocks noChangeArrowheads="1"/>
                </p:cNvSpPr>
                <p:nvPr/>
              </p:nvSpPr>
              <p:spPr bwMode="auto">
                <a:xfrm>
                  <a:off x="1806" y="1324"/>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Refusal to cooperate (6:11-13) &amp; prayer (6:14)</a:t>
                  </a:r>
                </a:p>
              </p:txBody>
            </p:sp>
            <p:sp>
              <p:nvSpPr>
                <p:cNvPr id="219178" name="Rectangle 1055"/>
                <p:cNvSpPr>
                  <a:spLocks noChangeArrowheads="1"/>
                </p:cNvSpPr>
                <p:nvPr/>
              </p:nvSpPr>
              <p:spPr bwMode="auto">
                <a:xfrm>
                  <a:off x="1806" y="1324"/>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3" name="Group 1056"/>
              <p:cNvGrpSpPr>
                <a:grpSpLocks/>
              </p:cNvGrpSpPr>
              <p:nvPr/>
            </p:nvGrpSpPr>
            <p:grpSpPr bwMode="auto">
              <a:xfrm>
                <a:off x="0" y="1842"/>
                <a:ext cx="1806" cy="518"/>
                <a:chOff x="0" y="1842"/>
                <a:chExt cx="1806" cy="518"/>
              </a:xfrm>
            </p:grpSpPr>
            <p:sp>
              <p:nvSpPr>
                <p:cNvPr id="219175" name="Rectangle 1057"/>
                <p:cNvSpPr>
                  <a:spLocks noChangeArrowheads="1"/>
                </p:cNvSpPr>
                <p:nvPr/>
              </p:nvSpPr>
              <p:spPr bwMode="auto">
                <a:xfrm>
                  <a:off x="0" y="1842"/>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Tobiah moved into a temple storeroom (13:4-7)</a:t>
                  </a:r>
                </a:p>
              </p:txBody>
            </p:sp>
            <p:sp>
              <p:nvSpPr>
                <p:cNvPr id="219176" name="Rectangle 1058"/>
                <p:cNvSpPr>
                  <a:spLocks noChangeArrowheads="1"/>
                </p:cNvSpPr>
                <p:nvPr/>
              </p:nvSpPr>
              <p:spPr bwMode="auto">
                <a:xfrm>
                  <a:off x="0" y="1842"/>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4" name="Group 1059"/>
              <p:cNvGrpSpPr>
                <a:grpSpLocks/>
              </p:cNvGrpSpPr>
              <p:nvPr/>
            </p:nvGrpSpPr>
            <p:grpSpPr bwMode="auto">
              <a:xfrm>
                <a:off x="1806" y="1842"/>
                <a:ext cx="1806" cy="518"/>
                <a:chOff x="1806" y="1842"/>
                <a:chExt cx="1806" cy="518"/>
              </a:xfrm>
            </p:grpSpPr>
            <p:sp>
              <p:nvSpPr>
                <p:cNvPr id="219173" name="Rectangle 1060"/>
                <p:cNvSpPr>
                  <a:spLocks noChangeArrowheads="1"/>
                </p:cNvSpPr>
                <p:nvPr/>
              </p:nvSpPr>
              <p:spPr bwMode="auto">
                <a:xfrm>
                  <a:off x="1806" y="1842"/>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Tossing out Tobiah</a:t>
                  </a:r>
                  <a:r>
                    <a:rPr lang="fr-FR" sz="2400" b="1">
                      <a:solidFill>
                        <a:srgbClr val="FFFFFF"/>
                      </a:solidFill>
                      <a:latin typeface="Arial Narrow" charset="0"/>
                      <a:cs typeface="Times New Roman" charset="0"/>
                    </a:rPr>
                    <a:t>'</a:t>
                  </a:r>
                  <a:r>
                    <a:rPr lang="en-US" sz="2400" b="1">
                      <a:solidFill>
                        <a:srgbClr val="FFFFFF"/>
                      </a:solidFill>
                      <a:latin typeface="Arial Narrow" charset="0"/>
                      <a:cs typeface="Times New Roman" charset="0"/>
                    </a:rPr>
                    <a:t>s furniture (13:8)</a:t>
                  </a:r>
                </a:p>
              </p:txBody>
            </p:sp>
            <p:sp>
              <p:nvSpPr>
                <p:cNvPr id="219174" name="Rectangle 1061"/>
                <p:cNvSpPr>
                  <a:spLocks noChangeArrowheads="1"/>
                </p:cNvSpPr>
                <p:nvPr/>
              </p:nvSpPr>
              <p:spPr bwMode="auto">
                <a:xfrm>
                  <a:off x="1806" y="1842"/>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5" name="Group 1062"/>
              <p:cNvGrpSpPr>
                <a:grpSpLocks/>
              </p:cNvGrpSpPr>
              <p:nvPr/>
            </p:nvGrpSpPr>
            <p:grpSpPr bwMode="auto">
              <a:xfrm>
                <a:off x="0" y="2360"/>
                <a:ext cx="1806" cy="518"/>
                <a:chOff x="0" y="2360"/>
                <a:chExt cx="1806" cy="518"/>
              </a:xfrm>
            </p:grpSpPr>
            <p:sp>
              <p:nvSpPr>
                <p:cNvPr id="219171" name="Rectangle 1063"/>
                <p:cNvSpPr>
                  <a:spLocks noChangeArrowheads="1"/>
                </p:cNvSpPr>
                <p:nvPr/>
              </p:nvSpPr>
              <p:spPr bwMode="auto">
                <a:xfrm>
                  <a:off x="0" y="2360"/>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Neglect of temple tithes &amp; </a:t>
                  </a:r>
                  <a:br>
                    <a:rPr lang="en-US" sz="2400" b="1">
                      <a:solidFill>
                        <a:srgbClr val="FFFFFF"/>
                      </a:solidFill>
                      <a:latin typeface="Arial Narrow" charset="0"/>
                      <a:cs typeface="Times New Roman" charset="0"/>
                    </a:rPr>
                  </a:br>
                  <a:r>
                    <a:rPr lang="en-US" sz="2400" b="1">
                      <a:solidFill>
                        <a:srgbClr val="FFFFFF"/>
                      </a:solidFill>
                      <a:latin typeface="Arial Narrow" charset="0"/>
                      <a:cs typeface="Times New Roman" charset="0"/>
                    </a:rPr>
                    <a:t>offerings (13:10)</a:t>
                  </a:r>
                </a:p>
              </p:txBody>
            </p:sp>
            <p:sp>
              <p:nvSpPr>
                <p:cNvPr id="219172" name="Rectangle 1064"/>
                <p:cNvSpPr>
                  <a:spLocks noChangeArrowheads="1"/>
                </p:cNvSpPr>
                <p:nvPr/>
              </p:nvSpPr>
              <p:spPr bwMode="auto">
                <a:xfrm>
                  <a:off x="0" y="2360"/>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6" name="Group 1065"/>
              <p:cNvGrpSpPr>
                <a:grpSpLocks/>
              </p:cNvGrpSpPr>
              <p:nvPr/>
            </p:nvGrpSpPr>
            <p:grpSpPr bwMode="auto">
              <a:xfrm>
                <a:off x="1806" y="2360"/>
                <a:ext cx="1806" cy="518"/>
                <a:chOff x="1806" y="2360"/>
                <a:chExt cx="1806" cy="518"/>
              </a:xfrm>
            </p:grpSpPr>
            <p:sp>
              <p:nvSpPr>
                <p:cNvPr id="219169" name="Rectangle 1066"/>
                <p:cNvSpPr>
                  <a:spLocks noChangeArrowheads="1"/>
                </p:cNvSpPr>
                <p:nvPr/>
              </p:nvSpPr>
              <p:spPr bwMode="auto">
                <a:xfrm>
                  <a:off x="1806" y="2360"/>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100" b="1">
                      <a:solidFill>
                        <a:srgbClr val="FFFFFF"/>
                      </a:solidFill>
                      <a:latin typeface="Arial Narrow" charset="0"/>
                      <a:cs typeface="Times New Roman" charset="0"/>
                    </a:rPr>
                    <a:t>Rebuke (13:11a), stationing the Levites at their posts (13:11b), &amp; prayer (13:14)</a:t>
                  </a:r>
                </a:p>
              </p:txBody>
            </p:sp>
            <p:sp>
              <p:nvSpPr>
                <p:cNvPr id="219170" name="Rectangle 1067"/>
                <p:cNvSpPr>
                  <a:spLocks noChangeArrowheads="1"/>
                </p:cNvSpPr>
                <p:nvPr/>
              </p:nvSpPr>
              <p:spPr bwMode="auto">
                <a:xfrm>
                  <a:off x="1806" y="2360"/>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7" name="Group 1068"/>
              <p:cNvGrpSpPr>
                <a:grpSpLocks/>
              </p:cNvGrpSpPr>
              <p:nvPr/>
            </p:nvGrpSpPr>
            <p:grpSpPr bwMode="auto">
              <a:xfrm>
                <a:off x="0" y="2878"/>
                <a:ext cx="1806" cy="518"/>
                <a:chOff x="0" y="2878"/>
                <a:chExt cx="1806" cy="518"/>
              </a:xfrm>
            </p:grpSpPr>
            <p:sp>
              <p:nvSpPr>
                <p:cNvPr id="219167" name="Rectangle 1069"/>
                <p:cNvSpPr>
                  <a:spLocks noChangeArrowheads="1"/>
                </p:cNvSpPr>
                <p:nvPr/>
              </p:nvSpPr>
              <p:spPr bwMode="auto">
                <a:xfrm>
                  <a:off x="0" y="2878"/>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Violation of the Sabbath by business activities (13:15-16)</a:t>
                  </a:r>
                </a:p>
              </p:txBody>
            </p:sp>
            <p:sp>
              <p:nvSpPr>
                <p:cNvPr id="219168" name="Rectangle 1070"/>
                <p:cNvSpPr>
                  <a:spLocks noChangeArrowheads="1"/>
                </p:cNvSpPr>
                <p:nvPr/>
              </p:nvSpPr>
              <p:spPr bwMode="auto">
                <a:xfrm>
                  <a:off x="0" y="2878"/>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8" name="Group 1071"/>
              <p:cNvGrpSpPr>
                <a:grpSpLocks/>
              </p:cNvGrpSpPr>
              <p:nvPr/>
            </p:nvGrpSpPr>
            <p:grpSpPr bwMode="auto">
              <a:xfrm>
                <a:off x="1806" y="2878"/>
                <a:ext cx="1806" cy="518"/>
                <a:chOff x="1806" y="2878"/>
                <a:chExt cx="1806" cy="518"/>
              </a:xfrm>
            </p:grpSpPr>
            <p:sp>
              <p:nvSpPr>
                <p:cNvPr id="219165" name="Rectangle 1072"/>
                <p:cNvSpPr>
                  <a:spLocks noChangeArrowheads="1"/>
                </p:cNvSpPr>
                <p:nvPr/>
              </p:nvSpPr>
              <p:spPr bwMode="auto">
                <a:xfrm>
                  <a:off x="1806" y="2878"/>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Rebuke (13:17-18), posting of guards (13:19), &amp; prayer (13:22)</a:t>
                  </a:r>
                </a:p>
              </p:txBody>
            </p:sp>
            <p:sp>
              <p:nvSpPr>
                <p:cNvPr id="219166" name="Rectangle 1073"/>
                <p:cNvSpPr>
                  <a:spLocks noChangeArrowheads="1"/>
                </p:cNvSpPr>
                <p:nvPr/>
              </p:nvSpPr>
              <p:spPr bwMode="auto">
                <a:xfrm>
                  <a:off x="1806" y="2878"/>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59" name="Group 1074"/>
              <p:cNvGrpSpPr>
                <a:grpSpLocks/>
              </p:cNvGrpSpPr>
              <p:nvPr/>
            </p:nvGrpSpPr>
            <p:grpSpPr bwMode="auto">
              <a:xfrm>
                <a:off x="0" y="3396"/>
                <a:ext cx="1806" cy="518"/>
                <a:chOff x="0" y="3396"/>
                <a:chExt cx="1806" cy="518"/>
              </a:xfrm>
            </p:grpSpPr>
            <p:sp>
              <p:nvSpPr>
                <p:cNvPr id="219163" name="Rectangle 1075"/>
                <p:cNvSpPr>
                  <a:spLocks noChangeArrowheads="1"/>
                </p:cNvSpPr>
                <p:nvPr/>
              </p:nvSpPr>
              <p:spPr bwMode="auto">
                <a:xfrm>
                  <a:off x="0" y="3396"/>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400" b="1">
                      <a:solidFill>
                        <a:srgbClr val="FFFFFF"/>
                      </a:solidFill>
                      <a:latin typeface="Arial Narrow" charset="0"/>
                      <a:cs typeface="Times New Roman" charset="0"/>
                    </a:rPr>
                    <a:t>Mixed marriages (13:23-24)</a:t>
                  </a:r>
                </a:p>
              </p:txBody>
            </p:sp>
            <p:sp>
              <p:nvSpPr>
                <p:cNvPr id="219164" name="Rectangle 1076"/>
                <p:cNvSpPr>
                  <a:spLocks noChangeArrowheads="1"/>
                </p:cNvSpPr>
                <p:nvPr/>
              </p:nvSpPr>
              <p:spPr bwMode="auto">
                <a:xfrm>
                  <a:off x="0" y="3396"/>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nvGrpSpPr>
              <p:cNvPr id="219160" name="Group 1077"/>
              <p:cNvGrpSpPr>
                <a:grpSpLocks/>
              </p:cNvGrpSpPr>
              <p:nvPr/>
            </p:nvGrpSpPr>
            <p:grpSpPr bwMode="auto">
              <a:xfrm>
                <a:off x="1806" y="3396"/>
                <a:ext cx="1806" cy="518"/>
                <a:chOff x="1806" y="3396"/>
                <a:chExt cx="1806" cy="518"/>
              </a:xfrm>
            </p:grpSpPr>
            <p:sp>
              <p:nvSpPr>
                <p:cNvPr id="219161" name="Rectangle 1078"/>
                <p:cNvSpPr>
                  <a:spLocks noChangeArrowheads="1"/>
                </p:cNvSpPr>
                <p:nvPr/>
              </p:nvSpPr>
              <p:spPr bwMode="auto">
                <a:xfrm>
                  <a:off x="1806" y="3396"/>
                  <a:ext cx="1806" cy="518"/>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nchorCtr="1"/>
                <a:lstStyle/>
                <a:p>
                  <a:pPr eaLnBrk="1" hangingPunct="1"/>
                  <a:r>
                    <a:rPr lang="en-US" sz="2200" b="1">
                      <a:solidFill>
                        <a:srgbClr val="FFFFFF"/>
                      </a:solidFill>
                      <a:latin typeface="Arial Narrow" charset="0"/>
                      <a:cs typeface="Times New Roman" charset="0"/>
                    </a:rPr>
                    <a:t>Rebuke (13:25-27), removal of a guilty priest (13:28), &amp; prayer (13:29)</a:t>
                  </a:r>
                </a:p>
              </p:txBody>
            </p:sp>
            <p:sp>
              <p:nvSpPr>
                <p:cNvPr id="219162" name="Rectangle 1079"/>
                <p:cNvSpPr>
                  <a:spLocks noChangeArrowheads="1"/>
                </p:cNvSpPr>
                <p:nvPr/>
              </p:nvSpPr>
              <p:spPr bwMode="auto">
                <a:xfrm>
                  <a:off x="1806" y="3396"/>
                  <a:ext cx="1806" cy="518"/>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grpSp>
        <p:sp>
          <p:nvSpPr>
            <p:cNvPr id="219144" name="Rectangle 1080"/>
            <p:cNvSpPr>
              <a:spLocks noChangeArrowheads="1"/>
            </p:cNvSpPr>
            <p:nvPr/>
          </p:nvSpPr>
          <p:spPr bwMode="auto">
            <a:xfrm>
              <a:off x="-4" y="-4"/>
              <a:ext cx="3620" cy="3922"/>
            </a:xfrm>
            <a:prstGeom prst="rect">
              <a:avLst/>
            </a:prstGeom>
            <a:noFill/>
            <a:ln w="1428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tIns="0" anchor="ctr" anchorCtr="1"/>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1186" name="Rectangle 1026"/>
          <p:cNvSpPr>
            <a:spLocks noGrp="1" noChangeArrowheads="1"/>
          </p:cNvSpPr>
          <p:nvPr>
            <p:ph type="title"/>
          </p:nvPr>
        </p:nvSpPr>
        <p:spPr>
          <a:xfrm>
            <a:off x="228600" y="0"/>
            <a:ext cx="7772400" cy="609600"/>
          </a:xfrm>
          <a:solidFill>
            <a:schemeClr val="accent1"/>
          </a:solidFill>
          <a:ln>
            <a:solidFill>
              <a:srgbClr val="000000"/>
            </a:solidFill>
            <a:miter lim="800000"/>
            <a:headEnd/>
            <a:tailEnd/>
          </a:ln>
        </p:spPr>
        <p:txBody>
          <a:bodyPr/>
          <a:lstStyle/>
          <a:p>
            <a:r>
              <a:rPr kumimoji="0" lang="en-US" altLang="zh-CN" sz="3200" b="1">
                <a:solidFill>
                  <a:schemeClr val="tx1"/>
                </a:solidFill>
                <a:latin typeface="Arial Black" charset="0"/>
                <a:ea typeface="ＭＳ Ｐゴシック" charset="0"/>
                <a:cs typeface="Times New Roman" charset="0"/>
              </a:rPr>
              <a:t>Nehemiah</a:t>
            </a:r>
            <a:r>
              <a:rPr kumimoji="0" lang="fr-FR" altLang="zh-CN" sz="3200" b="1">
                <a:solidFill>
                  <a:schemeClr val="tx1"/>
                </a:solidFill>
                <a:latin typeface="Arial Black" charset="0"/>
                <a:ea typeface="ＭＳ Ｐゴシック" charset="0"/>
                <a:cs typeface="Times New Roman" charset="0"/>
              </a:rPr>
              <a:t>'</a:t>
            </a:r>
            <a:r>
              <a:rPr kumimoji="0" lang="en-US" altLang="zh-CN" sz="3200" b="1">
                <a:solidFill>
                  <a:schemeClr val="tx1"/>
                </a:solidFill>
                <a:latin typeface="Arial Black" charset="0"/>
                <a:ea typeface="ＭＳ Ｐゴシック" charset="0"/>
                <a:cs typeface="Times New Roman" charset="0"/>
              </a:rPr>
              <a:t>s Leadership</a:t>
            </a:r>
            <a:endParaRPr kumimoji="0" lang="en-US" sz="2000" b="1">
              <a:solidFill>
                <a:schemeClr val="tx1"/>
              </a:solidFill>
              <a:latin typeface="Arial Narrow" charset="0"/>
              <a:ea typeface="ＭＳ Ｐゴシック" charset="0"/>
              <a:cs typeface="Times New Roman" charset="0"/>
            </a:endParaRPr>
          </a:p>
        </p:txBody>
      </p:sp>
      <p:sp>
        <p:nvSpPr>
          <p:cNvPr id="221187" name="Text Box 1027"/>
          <p:cNvSpPr txBox="1">
            <a:spLocks noChangeArrowheads="1"/>
          </p:cNvSpPr>
          <p:nvPr/>
        </p:nvSpPr>
        <p:spPr bwMode="auto">
          <a:xfrm>
            <a:off x="8305800" y="152400"/>
            <a:ext cx="731838"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rPr>
              <a:t>306</a:t>
            </a:r>
          </a:p>
        </p:txBody>
      </p:sp>
      <p:sp>
        <p:nvSpPr>
          <p:cNvPr id="221188" name="Rectangle 1028"/>
          <p:cNvSpPr>
            <a:spLocks noChangeArrowheads="1"/>
          </p:cNvSpPr>
          <p:nvPr/>
        </p:nvSpPr>
        <p:spPr bwMode="auto">
          <a:xfrm>
            <a:off x="304800" y="2362200"/>
            <a:ext cx="8610600" cy="441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1.	He established a reasonable &amp; attainable goal.</a:t>
            </a:r>
          </a:p>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2.	He had a sense of mission.</a:t>
            </a:r>
          </a:p>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3.	He was willing to get involved.</a:t>
            </a:r>
          </a:p>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4.	He rearranged his priorities in order to accomplish his goal.</a:t>
            </a:r>
          </a:p>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5.	He patiently waited for God</a:t>
            </a:r>
            <a:r>
              <a:rPr kumimoji="1" lang="fr-FR" altLang="zh-CN" sz="2400" b="1">
                <a:solidFill>
                  <a:srgbClr val="333333"/>
                </a:solidFill>
                <a:latin typeface="Arial Narrow" charset="0"/>
                <a:cs typeface="Times New Roman" charset="0"/>
              </a:rPr>
              <a:t>'</a:t>
            </a:r>
            <a:r>
              <a:rPr kumimoji="1" lang="en-US" altLang="zh-CN" sz="2400" b="1">
                <a:solidFill>
                  <a:srgbClr val="333333"/>
                </a:solidFill>
                <a:latin typeface="Arial Narrow" charset="0"/>
                <a:cs typeface="Times New Roman" charset="0"/>
              </a:rPr>
              <a:t>s timing.</a:t>
            </a:r>
          </a:p>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6.	He showed respect to his superior.</a:t>
            </a:r>
          </a:p>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7.	He prayed at crucial times.</a:t>
            </a:r>
          </a:p>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8.	He made his request with tact and graciousness.</a:t>
            </a:r>
          </a:p>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9.	He was well prepared and thought of his needs in advance.</a:t>
            </a:r>
          </a:p>
          <a:p>
            <a:pPr marL="457200" indent="-457200">
              <a:spcBef>
                <a:spcPct val="20000"/>
              </a:spcBef>
              <a:buClr>
                <a:srgbClr val="578963"/>
              </a:buClr>
              <a:buFont typeface="Monotype Sorts" charset="0"/>
              <a:buNone/>
            </a:pPr>
            <a:r>
              <a:rPr kumimoji="1" lang="en-US" altLang="zh-CN" sz="2400" b="1">
                <a:solidFill>
                  <a:srgbClr val="333333"/>
                </a:solidFill>
                <a:latin typeface="Arial Narrow" charset="0"/>
                <a:cs typeface="Times New Roman" charset="0"/>
              </a:rPr>
              <a:t>10.	He went through proper channels.</a:t>
            </a:r>
            <a:endParaRPr kumimoji="1" lang="en-US" sz="2400" b="1">
              <a:solidFill>
                <a:srgbClr val="333333"/>
              </a:solidFill>
              <a:latin typeface="Arial Narrow" charset="0"/>
            </a:endParaRPr>
          </a:p>
        </p:txBody>
      </p:sp>
      <p:sp>
        <p:nvSpPr>
          <p:cNvPr id="221189" name="Rectangle 1029"/>
          <p:cNvSpPr>
            <a:spLocks noChangeArrowheads="1"/>
          </p:cNvSpPr>
          <p:nvPr/>
        </p:nvSpPr>
        <p:spPr bwMode="auto">
          <a:xfrm>
            <a:off x="152400" y="990600"/>
            <a:ext cx="8915400" cy="1219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578963"/>
              </a:buClr>
              <a:buFont typeface="Monotype Sorts" charset="0"/>
              <a:buNone/>
            </a:pPr>
            <a:r>
              <a:rPr lang="en-US" altLang="zh-CN" sz="2400" b="1">
                <a:solidFill>
                  <a:srgbClr val="FFFFFF"/>
                </a:solidFill>
                <a:latin typeface="Arial Narrow" charset="0"/>
                <a:cs typeface="Times New Roman" charset="0"/>
              </a:rPr>
              <a:t>While leadership is not the main purpose of the book, nevertheless, the man Nehemiah exemplifies many principles for good leadership.  Some these include the following:</a:t>
            </a:r>
            <a:endParaRPr lang="en-US" sz="2400" b="1">
              <a:solidFill>
                <a:srgbClr val="FFFFFF"/>
              </a:solidFill>
              <a:latin typeface="Arial Narrow" charset="0"/>
              <a:cs typeface="Times New Roman" charset="0"/>
            </a:endParaRPr>
          </a:p>
        </p:txBody>
      </p:sp>
      <p:sp>
        <p:nvSpPr>
          <p:cNvPr id="221190" name="Rectangle 1030"/>
          <p:cNvSpPr>
            <a:spLocks noChangeArrowheads="1"/>
          </p:cNvSpPr>
          <p:nvPr/>
        </p:nvSpPr>
        <p:spPr bwMode="auto">
          <a:xfrm>
            <a:off x="1752600" y="609600"/>
            <a:ext cx="517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kumimoji="1" lang="en-US" altLang="zh-CN" sz="2000" b="1">
                <a:solidFill>
                  <a:srgbClr val="333333"/>
                </a:solidFill>
                <a:latin typeface="Arial Narrow" charset="0"/>
                <a:cs typeface="Times New Roman" charset="0"/>
              </a:rPr>
              <a:t>Donald K. Campbell, </a:t>
            </a:r>
            <a:r>
              <a:rPr kumimoji="1" lang="en-US" altLang="zh-CN" sz="2000" b="1" i="1">
                <a:solidFill>
                  <a:srgbClr val="333333"/>
                </a:solidFill>
                <a:latin typeface="Arial Narrow" charset="0"/>
                <a:cs typeface="Times New Roman" charset="0"/>
              </a:rPr>
              <a:t>Nehemiah: Man in Charge</a:t>
            </a:r>
            <a:r>
              <a:rPr kumimoji="1" lang="en-US" altLang="zh-CN" sz="2000" b="1">
                <a:solidFill>
                  <a:srgbClr val="333333"/>
                </a:solidFill>
                <a:latin typeface="Arial Narrow" charset="0"/>
                <a:cs typeface="Times New Roman" charset="0"/>
              </a:rPr>
              <a:t>, 23</a:t>
            </a:r>
            <a:endParaRPr kumimoji="1" lang="en-US" sz="2000" b="1">
              <a:solidFill>
                <a:srgbClr val="333333"/>
              </a:solidFill>
              <a:latin typeface="Arial Narrow"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3234" name="Rectangle 1026"/>
          <p:cNvSpPr>
            <a:spLocks noGrp="1" noChangeArrowheads="1"/>
          </p:cNvSpPr>
          <p:nvPr>
            <p:ph type="title"/>
          </p:nvPr>
        </p:nvSpPr>
        <p:spPr>
          <a:xfrm>
            <a:off x="228600" y="0"/>
            <a:ext cx="7772400" cy="685800"/>
          </a:xfrm>
          <a:solidFill>
            <a:schemeClr val="accent1"/>
          </a:solidFill>
          <a:ln>
            <a:solidFill>
              <a:srgbClr val="000000"/>
            </a:solidFill>
            <a:miter lim="800000"/>
            <a:headEnd/>
            <a:tailEnd/>
          </a:ln>
        </p:spPr>
        <p:txBody>
          <a:bodyPr/>
          <a:lstStyle/>
          <a:p>
            <a:r>
              <a:rPr kumimoji="0" lang="en-US" altLang="zh-CN" sz="3200" b="1">
                <a:solidFill>
                  <a:schemeClr val="tx1"/>
                </a:solidFill>
                <a:latin typeface="Arial Black" charset="0"/>
                <a:ea typeface="ＭＳ Ｐゴシック" charset="0"/>
                <a:cs typeface="Times New Roman" charset="0"/>
              </a:rPr>
              <a:t>Nehemiah</a:t>
            </a:r>
            <a:r>
              <a:rPr kumimoji="0" lang="fr-FR" altLang="zh-CN" sz="3200" b="1">
                <a:solidFill>
                  <a:schemeClr val="tx1"/>
                </a:solidFill>
                <a:latin typeface="Arial Black" charset="0"/>
                <a:ea typeface="ＭＳ Ｐゴシック" charset="0"/>
                <a:cs typeface="Times New Roman" charset="0"/>
              </a:rPr>
              <a:t>'</a:t>
            </a:r>
            <a:r>
              <a:rPr kumimoji="0" lang="en-US" altLang="zh-CN" sz="3200" b="1">
                <a:solidFill>
                  <a:schemeClr val="tx1"/>
                </a:solidFill>
                <a:latin typeface="Arial Black" charset="0"/>
                <a:ea typeface="ＭＳ Ｐゴシック" charset="0"/>
                <a:cs typeface="Times New Roman" charset="0"/>
              </a:rPr>
              <a:t>s Leadership</a:t>
            </a:r>
            <a:endParaRPr kumimoji="0" lang="en-US" sz="2000" b="1">
              <a:solidFill>
                <a:schemeClr val="tx1"/>
              </a:solidFill>
              <a:latin typeface="Arial Narrow" charset="0"/>
              <a:ea typeface="ＭＳ Ｐゴシック" charset="0"/>
              <a:cs typeface="Times New Roman" charset="0"/>
            </a:endParaRPr>
          </a:p>
        </p:txBody>
      </p:sp>
      <p:sp>
        <p:nvSpPr>
          <p:cNvPr id="223235" name="Rectangle 1027"/>
          <p:cNvSpPr>
            <a:spLocks noGrp="1" noChangeArrowheads="1"/>
          </p:cNvSpPr>
          <p:nvPr>
            <p:ph type="body" sz="half" idx="1"/>
          </p:nvPr>
        </p:nvSpPr>
        <p:spPr>
          <a:xfrm>
            <a:off x="152400" y="990600"/>
            <a:ext cx="8915400" cy="1219200"/>
          </a:xfrm>
          <a:solidFill>
            <a:srgbClr val="000000"/>
          </a:solidFill>
        </p:spPr>
        <p:txBody>
          <a:bodyPr/>
          <a:lstStyle/>
          <a:p>
            <a:pPr algn="ctr">
              <a:buFont typeface="Monotype Sorts" charset="0"/>
              <a:buNone/>
            </a:pPr>
            <a:r>
              <a:rPr kumimoji="0" lang="en-US" altLang="zh-CN" sz="2400" b="1">
                <a:solidFill>
                  <a:srgbClr val="FFFFFF"/>
                </a:solidFill>
                <a:latin typeface="Arial Narrow" charset="0"/>
                <a:ea typeface="ＭＳ Ｐゴシック" charset="0"/>
                <a:cs typeface="Times New Roman" charset="0"/>
              </a:rPr>
              <a:t>While leadership is not the main purpose of the book, nevertheless, the man Nehemiah exemplifies many principles for good leadership.  Some these include the following:</a:t>
            </a:r>
            <a:endParaRPr kumimoji="0" lang="en-US" sz="2400" b="1">
              <a:solidFill>
                <a:srgbClr val="FFFFFF"/>
              </a:solidFill>
              <a:latin typeface="Arial Narrow" charset="0"/>
              <a:ea typeface="ＭＳ Ｐゴシック" charset="0"/>
              <a:cs typeface="Times New Roman" charset="0"/>
            </a:endParaRPr>
          </a:p>
        </p:txBody>
      </p:sp>
      <p:sp>
        <p:nvSpPr>
          <p:cNvPr id="223236" name="Rectangle 1028"/>
          <p:cNvSpPr>
            <a:spLocks noGrp="1" noChangeArrowheads="1"/>
          </p:cNvSpPr>
          <p:nvPr>
            <p:ph type="body" sz="half" idx="2"/>
          </p:nvPr>
        </p:nvSpPr>
        <p:spPr>
          <a:xfrm>
            <a:off x="304800" y="2286000"/>
            <a:ext cx="8610600" cy="4419600"/>
          </a:xfrm>
          <a:ln>
            <a:solidFill>
              <a:srgbClr val="000000"/>
            </a:solidFill>
            <a:miter lim="800000"/>
            <a:headEnd/>
            <a:tailEnd/>
          </a:ln>
        </p:spPr>
        <p:txBody>
          <a:bodyPr/>
          <a:lstStyle/>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11.	He took time (3 days) to rest, pray, &amp; plan.</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12.	He investigated the situation firsthand.</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13.	He informed others only after he knew the size of the problem.</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14.	He identified himself as one with the people.</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15.	He set before them a reasonable &amp; attainable goal.</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16.	He assured them God was in the project.</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17.	He displayed self-confidence in facing obstacles.</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18.	He displayed God</a:t>
            </a:r>
            <a:r>
              <a:rPr kumimoji="0" lang="fr-FR" altLang="zh-CN" sz="2400" b="1">
                <a:latin typeface="Arial Narrow" charset="0"/>
                <a:ea typeface="ＭＳ Ｐゴシック" charset="0"/>
                <a:cs typeface="Times New Roman" charset="0"/>
              </a:rPr>
              <a:t>'</a:t>
            </a:r>
            <a:r>
              <a:rPr kumimoji="0" lang="en-US" altLang="zh-CN" sz="2400" b="1">
                <a:latin typeface="Arial Narrow" charset="0"/>
                <a:ea typeface="ＭＳ Ｐゴシック" charset="0"/>
                <a:cs typeface="Times New Roman" charset="0"/>
              </a:rPr>
              <a:t>s confidence in facing obstacles.</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19.	He did not argue with opponents.</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20.	He was not discouraged by opposition.</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21.	He courageously used the authority of his position.</a:t>
            </a:r>
          </a:p>
        </p:txBody>
      </p:sp>
      <p:sp>
        <p:nvSpPr>
          <p:cNvPr id="223237" name="Text Box 1029"/>
          <p:cNvSpPr txBox="1">
            <a:spLocks noChangeArrowheads="1"/>
          </p:cNvSpPr>
          <p:nvPr/>
        </p:nvSpPr>
        <p:spPr bwMode="auto">
          <a:xfrm>
            <a:off x="8305800" y="152400"/>
            <a:ext cx="731838"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rPr>
              <a:t>306</a:t>
            </a:r>
          </a:p>
        </p:txBody>
      </p:sp>
      <p:sp>
        <p:nvSpPr>
          <p:cNvPr id="223238" name="Rectangle 1030"/>
          <p:cNvSpPr>
            <a:spLocks noChangeArrowheads="1"/>
          </p:cNvSpPr>
          <p:nvPr/>
        </p:nvSpPr>
        <p:spPr bwMode="auto">
          <a:xfrm>
            <a:off x="1752600" y="609600"/>
            <a:ext cx="517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kumimoji="1" lang="en-US" altLang="zh-CN" sz="2000" b="1">
                <a:solidFill>
                  <a:srgbClr val="333333"/>
                </a:solidFill>
                <a:latin typeface="Arial Narrow" charset="0"/>
                <a:cs typeface="Times New Roman" charset="0"/>
              </a:rPr>
              <a:t>Donald K. Campbell, </a:t>
            </a:r>
            <a:r>
              <a:rPr kumimoji="1" lang="en-US" altLang="zh-CN" sz="2000" b="1" i="1">
                <a:solidFill>
                  <a:srgbClr val="333333"/>
                </a:solidFill>
                <a:latin typeface="Arial Narrow" charset="0"/>
                <a:cs typeface="Times New Roman" charset="0"/>
              </a:rPr>
              <a:t>Nehemiah: Man in Charge</a:t>
            </a:r>
            <a:r>
              <a:rPr kumimoji="1" lang="en-US" altLang="zh-CN" sz="2000" b="1">
                <a:solidFill>
                  <a:srgbClr val="333333"/>
                </a:solidFill>
                <a:latin typeface="Arial Narrow" charset="0"/>
                <a:cs typeface="Times New Roman" charset="0"/>
              </a:rPr>
              <a:t>, 23</a:t>
            </a:r>
            <a:endParaRPr kumimoji="1" lang="en-US" sz="2000" b="1">
              <a:solidFill>
                <a:srgbClr val="333333"/>
              </a:solidFill>
              <a:latin typeface="Arial Narrow"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67619" name="Rectangle 1027"/>
          <p:cNvSpPr>
            <a:spLocks noGrp="1" noChangeArrowheads="1"/>
          </p:cNvSpPr>
          <p:nvPr>
            <p:ph type="title"/>
          </p:nvPr>
        </p:nvSpPr>
        <p:spPr>
          <a:xfrm>
            <a:off x="838200" y="1295400"/>
            <a:ext cx="7391400" cy="838200"/>
          </a:xfrm>
          <a:solidFill>
            <a:srgbClr val="000000"/>
          </a:solidFill>
        </p:spPr>
        <p:txBody>
          <a:bodyPr/>
          <a:lstStyle/>
          <a:p>
            <a:pPr eaLnBrk="1" hangingPunct="1">
              <a:defRPr/>
            </a:pPr>
            <a:r>
              <a:rPr lang="en-US" b="1">
                <a:solidFill>
                  <a:schemeClr val="tx1"/>
                </a:solidFill>
                <a:latin typeface="Arial Black" charset="0"/>
                <a:ea typeface="ＭＳ Ｐゴシック" charset="0"/>
                <a:cs typeface="ＭＳ Ｐゴシック" charset="0"/>
              </a:rPr>
              <a:t>Books on Nehemiah</a:t>
            </a:r>
            <a:endParaRPr lang="en-US" sz="5400" b="1">
              <a:latin typeface="Arial Black" charset="0"/>
              <a:ea typeface="ＭＳ Ｐゴシック" charset="0"/>
              <a:cs typeface="ＭＳ Ｐゴシック" charset="0"/>
            </a:endParaRPr>
          </a:p>
        </p:txBody>
      </p:sp>
      <p:pic>
        <p:nvPicPr>
          <p:cNvPr id="225283" name="Picture 2" descr="hand-me-another-brick-nehemiah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8" y="2276475"/>
            <a:ext cx="9123362"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1"/>
          <p:cNvPicPr>
            <a:picLocks noChangeAspect="1"/>
          </p:cNvPicPr>
          <p:nvPr/>
        </p:nvPicPr>
        <p:blipFill>
          <a:blip r:embed="rId5">
            <a:extLst>
              <a:ext uri="{28A0092B-C50C-407E-A947-70E740481C1C}">
                <a14:useLocalDpi xmlns:a14="http://schemas.microsoft.com/office/drawing/2010/main" val="0"/>
              </a:ext>
            </a:extLst>
          </a:blip>
          <a:srcRect b="59068"/>
          <a:stretch>
            <a:fillRect/>
          </a:stretch>
        </p:blipFill>
        <p:spPr bwMode="auto">
          <a:xfrm>
            <a:off x="0" y="4779963"/>
            <a:ext cx="91440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p:spPr>
        <p:txBody>
          <a:bodyPr wrap="none" anchor="ctr"/>
          <a:lstStyle/>
          <a:p>
            <a:pPr>
              <a:defRPr/>
            </a:pPr>
            <a:endParaRPr lang="en-US" b="1">
              <a:effectLst>
                <a:outerShdw blurRad="50800" dist="88900" dir="2700000" algn="tl" rotWithShape="0">
                  <a:srgbClr val="000000">
                    <a:alpha val="90000"/>
                  </a:srgbClr>
                </a:outerShdw>
              </a:effectLst>
              <a:latin typeface="Arial"/>
              <a:cs typeface="Arial"/>
            </a:endParaRPr>
          </a:p>
        </p:txBody>
      </p:sp>
      <p:grpSp>
        <p:nvGrpSpPr>
          <p:cNvPr id="2" name="Group 1027"/>
          <p:cNvGrpSpPr>
            <a:grpSpLocks/>
          </p:cNvGrpSpPr>
          <p:nvPr/>
        </p:nvGrpSpPr>
        <p:grpSpPr bwMode="auto">
          <a:xfrm>
            <a:off x="0" y="4191000"/>
            <a:ext cx="3492500" cy="2565400"/>
            <a:chOff x="0" y="2640"/>
            <a:chExt cx="2200" cy="1616"/>
          </a:xfrm>
        </p:grpSpPr>
        <p:sp>
          <p:nvSpPr>
            <p:cNvPr id="377860" name="Text Box 1028"/>
            <p:cNvSpPr txBox="1">
              <a:spLocks noChangeArrowheads="1"/>
            </p:cNvSpPr>
            <p:nvPr/>
          </p:nvSpPr>
          <p:spPr bwMode="auto">
            <a:xfrm>
              <a:off x="0" y="3888"/>
              <a:ext cx="2200"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FFFFF"/>
                  </a:solidFill>
                  <a:effectLst>
                    <a:outerShdw blurRad="50800" dist="88900" dir="2700000" algn="tl" rotWithShape="0">
                      <a:srgbClr val="000000">
                        <a:alpha val="90000"/>
                      </a:srgbClr>
                    </a:outerShdw>
                  </a:effectLst>
                  <a:latin typeface="Arial"/>
                  <a:ea typeface="+mn-ea"/>
                  <a:cs typeface="Arial"/>
                </a:rPr>
                <a:t>Nehemiah?</a:t>
              </a:r>
            </a:p>
          </p:txBody>
        </p:sp>
        <p:pic>
          <p:nvPicPr>
            <p:cNvPr id="227336" name="Picture 1029" descr="Nehemi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2640"/>
              <a:ext cx="1632"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030"/>
          <p:cNvGrpSpPr>
            <a:grpSpLocks/>
          </p:cNvGrpSpPr>
          <p:nvPr/>
        </p:nvGrpSpPr>
        <p:grpSpPr bwMode="auto">
          <a:xfrm>
            <a:off x="3492500" y="0"/>
            <a:ext cx="5651500" cy="7889875"/>
            <a:chOff x="2200" y="0"/>
            <a:chExt cx="3560" cy="4970"/>
          </a:xfrm>
        </p:grpSpPr>
        <p:pic>
          <p:nvPicPr>
            <p:cNvPr id="227333" name="Picture 1031" descr="god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 y="0"/>
              <a:ext cx="3548" cy="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64" name="Text Box 1032"/>
            <p:cNvSpPr txBox="1">
              <a:spLocks noChangeArrowheads="1"/>
            </p:cNvSpPr>
            <p:nvPr/>
          </p:nvSpPr>
          <p:spPr bwMode="auto">
            <a:xfrm>
              <a:off x="2200" y="1824"/>
              <a:ext cx="3560" cy="14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7200" b="1" dirty="0">
                  <a:solidFill>
                    <a:srgbClr val="FFFFFF"/>
                  </a:solidFill>
                  <a:effectLst>
                    <a:outerShdw blurRad="50800" dist="88900" dir="2700000" algn="tl" rotWithShape="0">
                      <a:srgbClr val="000000">
                        <a:alpha val="90000"/>
                      </a:srgbClr>
                    </a:outerShdw>
                  </a:effectLst>
                  <a:latin typeface="Arial"/>
                  <a:ea typeface="+mn-ea"/>
                  <a:cs typeface="Arial"/>
                </a:rPr>
                <a:t>Or </a:t>
              </a:r>
              <a:br>
                <a:rPr lang="en-US" sz="7200" b="1" dirty="0">
                  <a:solidFill>
                    <a:srgbClr val="FFFFFF"/>
                  </a:solidFill>
                  <a:effectLst>
                    <a:outerShdw blurRad="50800" dist="88900" dir="2700000" algn="tl" rotWithShape="0">
                      <a:srgbClr val="000000">
                        <a:alpha val="90000"/>
                      </a:srgbClr>
                    </a:outerShdw>
                  </a:effectLst>
                  <a:latin typeface="Arial"/>
                  <a:ea typeface="+mn-ea"/>
                  <a:cs typeface="Arial"/>
                </a:rPr>
              </a:br>
              <a:r>
                <a:rPr lang="en-US" sz="7200" b="1" dirty="0">
                  <a:solidFill>
                    <a:srgbClr val="FFFFFF"/>
                  </a:solidFill>
                  <a:effectLst>
                    <a:outerShdw blurRad="50800" dist="88900" dir="2700000" algn="tl" rotWithShape="0">
                      <a:srgbClr val="000000">
                        <a:alpha val="90000"/>
                      </a:srgbClr>
                    </a:outerShdw>
                  </a:effectLst>
                  <a:latin typeface="Arial"/>
                  <a:ea typeface="+mn-ea"/>
                  <a:cs typeface="Arial"/>
                </a:rPr>
                <a:t>God?</a:t>
              </a:r>
            </a:p>
          </p:txBody>
        </p:sp>
      </p:grpSp>
      <p:sp>
        <p:nvSpPr>
          <p:cNvPr id="377865" name="Rectangle 1033"/>
          <p:cNvSpPr>
            <a:spLocks noGrp="1" noChangeArrowheads="1"/>
          </p:cNvSpPr>
          <p:nvPr>
            <p:ph type="title" idx="4294967295"/>
          </p:nvPr>
        </p:nvSpPr>
        <p:spPr>
          <a:xfrm>
            <a:off x="0" y="44450"/>
            <a:ext cx="9144000" cy="762000"/>
          </a:xfrm>
        </p:spPr>
        <p:txBody>
          <a:bodyPr/>
          <a:lstStyle/>
          <a:p>
            <a:pPr algn="ctr">
              <a:defRPr/>
            </a:pPr>
            <a:r>
              <a:rPr lang="en-US" sz="4800" b="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The </a:t>
            </a:r>
            <a:r>
              <a:rPr lang="en-US" sz="4800" b="1" i="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Real</a:t>
            </a:r>
            <a:r>
              <a:rPr lang="en-US" sz="4800" b="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 Hero of the Book</a:t>
            </a:r>
            <a:endParaRPr lang="en-US" sz="4800" b="1" dirty="0">
              <a:effectLst>
                <a:outerShdw blurRad="50800" dist="88900" dir="2700000" algn="tl" rotWithShape="0">
                  <a:srgbClr val="000000">
                    <a:alpha val="90000"/>
                  </a:srgbClr>
                </a:outerShdw>
              </a:effectLst>
              <a:latin typeface="Arial"/>
              <a:ea typeface="ＭＳ Ｐゴシック"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p:spPr>
        <p:txBody>
          <a:bodyPr wrap="none" anchor="ctr"/>
          <a:lstStyle/>
          <a:p>
            <a:pPr>
              <a:defRPr/>
            </a:pPr>
            <a:endParaRPr lang="en-US" b="1">
              <a:effectLst>
                <a:outerShdw blurRad="50800" dist="88900" dir="2700000" algn="tl" rotWithShape="0">
                  <a:srgbClr val="000000">
                    <a:alpha val="90000"/>
                  </a:srgbClr>
                </a:outerShdw>
              </a:effectLst>
              <a:latin typeface="Arial"/>
              <a:cs typeface="Arial"/>
            </a:endParaRPr>
          </a:p>
        </p:txBody>
      </p:sp>
      <p:grpSp>
        <p:nvGrpSpPr>
          <p:cNvPr id="2" name="Group 1027"/>
          <p:cNvGrpSpPr>
            <a:grpSpLocks/>
          </p:cNvGrpSpPr>
          <p:nvPr/>
        </p:nvGrpSpPr>
        <p:grpSpPr bwMode="auto">
          <a:xfrm>
            <a:off x="0" y="4191000"/>
            <a:ext cx="3492500" cy="2565400"/>
            <a:chOff x="0" y="2640"/>
            <a:chExt cx="2200" cy="1616"/>
          </a:xfrm>
        </p:grpSpPr>
        <p:sp>
          <p:nvSpPr>
            <p:cNvPr id="377860" name="Text Box 1028"/>
            <p:cNvSpPr txBox="1">
              <a:spLocks noChangeArrowheads="1"/>
            </p:cNvSpPr>
            <p:nvPr/>
          </p:nvSpPr>
          <p:spPr bwMode="auto">
            <a:xfrm>
              <a:off x="0" y="3888"/>
              <a:ext cx="2200"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FFFFF"/>
                  </a:solidFill>
                  <a:effectLst>
                    <a:outerShdw blurRad="50800" dist="88900" dir="2700000" algn="tl" rotWithShape="0">
                      <a:srgbClr val="000000">
                        <a:alpha val="90000"/>
                      </a:srgbClr>
                    </a:outerShdw>
                  </a:effectLst>
                  <a:latin typeface="Arial"/>
                  <a:ea typeface="+mn-ea"/>
                  <a:cs typeface="Arial"/>
                </a:rPr>
                <a:t>Nehemiah?</a:t>
              </a:r>
            </a:p>
          </p:txBody>
        </p:sp>
        <p:pic>
          <p:nvPicPr>
            <p:cNvPr id="229382" name="Picture 1029" descr="Nehemi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2640"/>
              <a:ext cx="1632"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7864" name="Text Box 1032"/>
          <p:cNvSpPr txBox="1">
            <a:spLocks noChangeArrowheads="1"/>
          </p:cNvSpPr>
          <p:nvPr/>
        </p:nvSpPr>
        <p:spPr bwMode="auto">
          <a:xfrm>
            <a:off x="3132138" y="1128713"/>
            <a:ext cx="6011862" cy="5324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eaLnBrk="1" hangingPunct="1">
              <a:spcBef>
                <a:spcPct val="50000"/>
              </a:spcBef>
              <a:buFont typeface="+mj-lt"/>
              <a:buAutoNum type="arabicPeriod"/>
              <a:defRPr/>
            </a:pPr>
            <a:r>
              <a:rPr lang="en-US" sz="4000" b="1" dirty="0">
                <a:solidFill>
                  <a:srgbClr val="FFFFFF"/>
                </a:solidFill>
                <a:effectLst>
                  <a:outerShdw blurRad="50800" dist="88900" dir="2700000" algn="tl" rotWithShape="0">
                    <a:srgbClr val="000000">
                      <a:alpha val="90000"/>
                    </a:srgbClr>
                  </a:outerShdw>
                </a:effectLst>
                <a:latin typeface="Arial"/>
                <a:ea typeface="+mn-ea"/>
                <a:cs typeface="Arial"/>
              </a:rPr>
              <a:t>Author</a:t>
            </a:r>
            <a:r>
              <a:rPr lang="fr-FR" sz="4000" b="1" dirty="0">
                <a:solidFill>
                  <a:srgbClr val="FFFFFF"/>
                </a:solidFill>
                <a:effectLst>
                  <a:outerShdw blurRad="50800" dist="88900" dir="2700000" algn="tl" rotWithShape="0">
                    <a:srgbClr val="000000">
                      <a:alpha val="90000"/>
                    </a:srgbClr>
                  </a:outerShdw>
                </a:effectLst>
                <a:latin typeface="Arial"/>
                <a:ea typeface="+mn-ea"/>
                <a:cs typeface="Arial"/>
              </a:rPr>
              <a:t>'</a:t>
            </a:r>
            <a:r>
              <a:rPr lang="en-US" sz="4000" b="1" dirty="0">
                <a:solidFill>
                  <a:srgbClr val="FFFFFF"/>
                </a:solidFill>
                <a:effectLst>
                  <a:outerShdw blurRad="50800" dist="88900" dir="2700000" algn="tl" rotWithShape="0">
                    <a:srgbClr val="000000">
                      <a:alpha val="90000"/>
                    </a:srgbClr>
                  </a:outerShdw>
                </a:effectLst>
                <a:latin typeface="Arial"/>
                <a:ea typeface="+mn-ea"/>
                <a:cs typeface="Arial"/>
              </a:rPr>
              <a:t>s intent</a:t>
            </a:r>
          </a:p>
          <a:p>
            <a:pPr marL="914400" indent="-914400" eaLnBrk="1" hangingPunct="1">
              <a:spcBef>
                <a:spcPct val="50000"/>
              </a:spcBef>
              <a:buFont typeface="+mj-lt"/>
              <a:buAutoNum type="arabicPeriod"/>
              <a:defRPr/>
            </a:pPr>
            <a:r>
              <a:rPr lang="en-US" sz="4000" b="1" dirty="0">
                <a:solidFill>
                  <a:srgbClr val="FFFFFF"/>
                </a:solidFill>
                <a:effectLst>
                  <a:outerShdw blurRad="50800" dist="88900" dir="2700000" algn="tl" rotWithShape="0">
                    <a:srgbClr val="000000">
                      <a:alpha val="90000"/>
                    </a:srgbClr>
                  </a:outerShdw>
                </a:effectLst>
                <a:latin typeface="Arial"/>
                <a:ea typeface="+mn-ea"/>
                <a:cs typeface="Arial"/>
              </a:rPr>
              <a:t>God is credited</a:t>
            </a:r>
          </a:p>
          <a:p>
            <a:pPr marL="914400" indent="-914400" eaLnBrk="1" hangingPunct="1">
              <a:spcBef>
                <a:spcPct val="50000"/>
              </a:spcBef>
              <a:buFont typeface="+mj-lt"/>
              <a:buAutoNum type="arabicPeriod"/>
              <a:defRPr/>
            </a:pPr>
            <a:r>
              <a:rPr lang="en-US" sz="4000" b="1" dirty="0">
                <a:solidFill>
                  <a:srgbClr val="FFFFFF"/>
                </a:solidFill>
                <a:effectLst>
                  <a:outerShdw blurRad="50800" dist="88900" dir="2700000" algn="tl" rotWithShape="0">
                    <a:srgbClr val="000000">
                      <a:alpha val="90000"/>
                    </a:srgbClr>
                  </a:outerShdw>
                </a:effectLst>
                <a:latin typeface="Arial"/>
                <a:ea typeface="+mn-ea"/>
                <a:cs typeface="Arial"/>
              </a:rPr>
              <a:t>Why, not how</a:t>
            </a:r>
          </a:p>
          <a:p>
            <a:pPr marL="914400" indent="-914400" eaLnBrk="1" hangingPunct="1">
              <a:spcBef>
                <a:spcPct val="50000"/>
              </a:spcBef>
              <a:buFont typeface="+mj-lt"/>
              <a:buAutoNum type="arabicPeriod"/>
              <a:defRPr/>
            </a:pPr>
            <a:r>
              <a:rPr lang="en-US" sz="4000" b="1" dirty="0">
                <a:solidFill>
                  <a:srgbClr val="FFFFFF"/>
                </a:solidFill>
                <a:effectLst>
                  <a:outerShdw blurRad="50800" dist="88900" dir="2700000" algn="tl" rotWithShape="0">
                    <a:srgbClr val="000000">
                      <a:alpha val="90000"/>
                    </a:srgbClr>
                  </a:outerShdw>
                </a:effectLst>
                <a:latin typeface="Arial"/>
                <a:ea typeface="+mn-ea"/>
                <a:cs typeface="Arial"/>
              </a:rPr>
              <a:t>Ezra-Neh. theme</a:t>
            </a:r>
          </a:p>
          <a:p>
            <a:pPr marL="914400" indent="-914400" eaLnBrk="1" hangingPunct="1">
              <a:spcBef>
                <a:spcPct val="50000"/>
              </a:spcBef>
              <a:buFont typeface="+mj-lt"/>
              <a:buAutoNum type="arabicPeriod"/>
              <a:defRPr/>
            </a:pPr>
            <a:r>
              <a:rPr lang="en-US" sz="4000" b="1" dirty="0">
                <a:solidFill>
                  <a:srgbClr val="FFFFFF"/>
                </a:solidFill>
                <a:effectLst>
                  <a:outerShdw blurRad="50800" dist="88900" dir="2700000" algn="tl" rotWithShape="0">
                    <a:srgbClr val="000000">
                      <a:alpha val="90000"/>
                    </a:srgbClr>
                  </a:outerShdw>
                </a:effectLst>
                <a:latin typeface="Arial"/>
                <a:ea typeface="+mn-ea"/>
                <a:cs typeface="Arial"/>
              </a:rPr>
              <a:t>Applies to all</a:t>
            </a:r>
          </a:p>
          <a:p>
            <a:pPr marL="914400" indent="-914400" eaLnBrk="1" hangingPunct="1">
              <a:spcBef>
                <a:spcPct val="50000"/>
              </a:spcBef>
              <a:buFont typeface="+mj-lt"/>
              <a:buAutoNum type="arabicPeriod"/>
              <a:defRPr/>
            </a:pPr>
            <a:r>
              <a:rPr lang="en-US" sz="4000" b="1" dirty="0">
                <a:solidFill>
                  <a:srgbClr val="FFFFFF"/>
                </a:solidFill>
                <a:effectLst>
                  <a:outerShdw blurRad="50800" dist="88900" dir="2700000" algn="tl" rotWithShape="0">
                    <a:srgbClr val="000000">
                      <a:alpha val="90000"/>
                    </a:srgbClr>
                  </a:outerShdw>
                </a:effectLst>
                <a:latin typeface="Arial"/>
                <a:ea typeface="+mn-ea"/>
                <a:cs typeface="Arial"/>
              </a:rPr>
              <a:t>Historical situation</a:t>
            </a:r>
          </a:p>
        </p:txBody>
      </p:sp>
      <p:sp>
        <p:nvSpPr>
          <p:cNvPr id="377865" name="Rectangle 1033"/>
          <p:cNvSpPr>
            <a:spLocks noGrp="1" noChangeArrowheads="1"/>
          </p:cNvSpPr>
          <p:nvPr>
            <p:ph type="title" idx="4294967295"/>
          </p:nvPr>
        </p:nvSpPr>
        <p:spPr>
          <a:xfrm>
            <a:off x="0" y="-26988"/>
            <a:ext cx="9144000" cy="762001"/>
          </a:xfrm>
          <a:solidFill>
            <a:srgbClr val="0000FF"/>
          </a:solidFill>
        </p:spPr>
        <p:txBody>
          <a:bodyPr/>
          <a:lstStyle/>
          <a:p>
            <a:pPr algn="ctr">
              <a:defRPr/>
            </a:pPr>
            <a:r>
              <a:rPr lang="en-US" sz="3600" b="1" dirty="0" smtClean="0">
                <a:solidFill>
                  <a:srgbClr val="FFFFFF"/>
                </a:solidFill>
                <a:effectLst>
                  <a:outerShdw blurRad="50800" dist="88900" dir="2700000" algn="tl" rotWithShape="0">
                    <a:srgbClr val="000000">
                      <a:alpha val="90000"/>
                    </a:srgbClr>
                  </a:outerShdw>
                </a:effectLst>
                <a:latin typeface="Arial"/>
                <a:ea typeface="ＭＳ Ｐゴシック" charset="0"/>
                <a:cs typeface="Arial"/>
              </a:rPr>
              <a:t>Problems with the Leadership Focus</a:t>
            </a:r>
            <a:endParaRPr lang="en-US" sz="3600" b="1" dirty="0">
              <a:effectLst>
                <a:outerShdw blurRad="50800" dist="88900" dir="2700000" algn="tl" rotWithShape="0">
                  <a:srgbClr val="000000">
                    <a:alpha val="90000"/>
                  </a:srgbClr>
                </a:outerShdw>
              </a:effectLst>
              <a:latin typeface="Arial"/>
              <a:ea typeface="ＭＳ Ｐゴシック"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786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786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786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786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7864">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78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1426"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ChangeAspect="1" noChangeArrowheads="1"/>
          </p:cNvPicPr>
          <p:nvPr>
            <p:ph/>
          </p:nvPr>
        </p:nvPicPr>
        <p:blipFill>
          <a:blip r:embed="rId3">
            <a:lum bright="-42000" contrast="-32000"/>
            <a:extLst>
              <a:ext uri="{28A0092B-C50C-407E-A947-70E740481C1C}">
                <a14:useLocalDpi xmlns:a14="http://schemas.microsoft.com/office/drawing/2010/main" val="0"/>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01625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0">
                <a:solidFill>
                  <a:srgbClr val="C0C0C0"/>
                </a:solidFill>
                <a:latin typeface="QUAKE" charset="0"/>
              </a:rPr>
              <a:t>D A N I E L</a:t>
            </a:r>
          </a:p>
        </p:txBody>
      </p:sp>
      <p:sp>
        <p:nvSpPr>
          <p:cNvPr id="379909" name="Text Box 1029"/>
          <p:cNvSpPr txBox="1">
            <a:spLocks noChangeArrowheads="1"/>
          </p:cNvSpPr>
          <p:nvPr/>
        </p:nvSpPr>
        <p:spPr bwMode="auto">
          <a:xfrm>
            <a:off x="0" y="301783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0">
                <a:solidFill>
                  <a:srgbClr val="C0C0C0"/>
                </a:solidFill>
                <a:latin typeface="QUAKE" charset="0"/>
              </a:rPr>
              <a:t>E Z E K I E L</a:t>
            </a:r>
          </a:p>
        </p:txBody>
      </p:sp>
      <p:sp>
        <p:nvSpPr>
          <p:cNvPr id="379910" name="Text Box 1030"/>
          <p:cNvSpPr txBox="1">
            <a:spLocks noChangeArrowheads="1"/>
          </p:cNvSpPr>
          <p:nvPr/>
        </p:nvSpPr>
        <p:spPr bwMode="auto">
          <a:xfrm>
            <a:off x="1865313" y="5194300"/>
            <a:ext cx="1030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FF66"/>
                </a:solidFill>
                <a:latin typeface="Visitation" charset="0"/>
              </a:rPr>
              <a:t>SIN</a:t>
            </a:r>
          </a:p>
        </p:txBody>
      </p:sp>
      <p:sp>
        <p:nvSpPr>
          <p:cNvPr id="379911" name="Text Box 1031"/>
          <p:cNvSpPr txBox="1">
            <a:spLocks noChangeArrowheads="1"/>
          </p:cNvSpPr>
          <p:nvPr/>
        </p:nvSpPr>
        <p:spPr bwMode="auto">
          <a:xfrm>
            <a:off x="3559175" y="5899150"/>
            <a:ext cx="4022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FF66"/>
                </a:solidFill>
                <a:latin typeface="Visitation" charset="0"/>
              </a:rPr>
              <a:t>DISOBEDIENCE</a:t>
            </a:r>
          </a:p>
        </p:txBody>
      </p:sp>
      <p:sp>
        <p:nvSpPr>
          <p:cNvPr id="379912" name="Text Box 1032"/>
          <p:cNvSpPr txBox="1">
            <a:spLocks noChangeArrowheads="1"/>
          </p:cNvSpPr>
          <p:nvPr/>
        </p:nvSpPr>
        <p:spPr bwMode="auto">
          <a:xfrm>
            <a:off x="4811713" y="4337050"/>
            <a:ext cx="3543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FF66"/>
                </a:solidFill>
                <a:latin typeface="Visitation" charset="0"/>
              </a:rPr>
              <a:t>PUNISHMENT</a:t>
            </a:r>
          </a:p>
        </p:txBody>
      </p:sp>
      <p:sp>
        <p:nvSpPr>
          <p:cNvPr id="379913" name="Text Box 1033"/>
          <p:cNvSpPr txBox="1">
            <a:spLocks noChangeArrowheads="1"/>
          </p:cNvSpPr>
          <p:nvPr/>
        </p:nvSpPr>
        <p:spPr bwMode="auto">
          <a:xfrm>
            <a:off x="1376363" y="1936750"/>
            <a:ext cx="2046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FF66"/>
                </a:solidFill>
                <a:latin typeface="Visitation" charset="0"/>
              </a:rPr>
              <a:t>WRATH</a:t>
            </a:r>
          </a:p>
        </p:txBody>
      </p:sp>
      <p:sp>
        <p:nvSpPr>
          <p:cNvPr id="379914" name="Text Box 1034"/>
          <p:cNvSpPr txBox="1">
            <a:spLocks noChangeArrowheads="1"/>
          </p:cNvSpPr>
          <p:nvPr/>
        </p:nvSpPr>
        <p:spPr bwMode="auto">
          <a:xfrm>
            <a:off x="206375" y="965200"/>
            <a:ext cx="272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FF66"/>
                </a:solidFill>
                <a:latin typeface="Visitation" charset="0"/>
              </a:rPr>
              <a:t>IDOLATRY</a:t>
            </a:r>
          </a:p>
        </p:txBody>
      </p:sp>
      <p:sp>
        <p:nvSpPr>
          <p:cNvPr id="379915" name="Text Box 1035"/>
          <p:cNvSpPr txBox="1">
            <a:spLocks noChangeArrowheads="1"/>
          </p:cNvSpPr>
          <p:nvPr/>
        </p:nvSpPr>
        <p:spPr bwMode="auto">
          <a:xfrm>
            <a:off x="5827713" y="241300"/>
            <a:ext cx="3006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FF66"/>
                </a:solidFill>
                <a:latin typeface="Visitation" charset="0"/>
              </a:rPr>
              <a:t>JUDGMENT</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6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6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6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6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6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55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55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4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4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4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63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Stephen's Plane Q400 Fly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 y="0"/>
            <a:ext cx="94107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tephen's Plane Q400 Cockp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0"/>
            <a:ext cx="6854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pic>
        <p:nvPicPr>
          <p:cNvPr id="300035" name="Picture 2" descr="Stephen Pilot Kenmore Uniform.jpeg"/>
          <p:cNvPicPr>
            <a:picLocks noChangeAspect="1"/>
          </p:cNvPicPr>
          <p:nvPr/>
        </p:nvPicPr>
        <p:blipFill>
          <a:blip r:embed="rId4">
            <a:extLst>
              <a:ext uri="{28A0092B-C50C-407E-A947-70E740481C1C}">
                <a14:useLocalDpi xmlns:a14="http://schemas.microsoft.com/office/drawing/2010/main" val="0"/>
              </a:ext>
            </a:extLst>
          </a:blip>
          <a:srcRect l="17549"/>
          <a:stretch>
            <a:fillRect/>
          </a:stretch>
        </p:blipFill>
        <p:spPr bwMode="auto">
          <a:xfrm>
            <a:off x="5019675" y="0"/>
            <a:ext cx="4232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Stephen </a:t>
            </a:r>
            <a:r>
              <a:rPr lang="en-US" b="1" dirty="0" smtClean="0">
                <a:solidFill>
                  <a:schemeClr val="tx1"/>
                </a:solidFill>
                <a:effectLst>
                  <a:glow rad="266700">
                    <a:schemeClr val="bg1">
                      <a:alpha val="75000"/>
                    </a:schemeClr>
                  </a:glow>
                </a:effectLst>
              </a:rPr>
              <a:t>is a pilot with Horizon Air, </a:t>
            </a:r>
            <a:r>
              <a:rPr lang="en-US" b="1" dirty="0">
                <a:solidFill>
                  <a:schemeClr val="tx1"/>
                </a:solidFill>
                <a:effectLst>
                  <a:glow rad="266700">
                    <a:schemeClr val="bg1">
                      <a:alpha val="75000"/>
                    </a:schemeClr>
                  </a:glow>
                </a:effectLst>
              </a:rPr>
              <a:t>Seattle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0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23347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334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347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347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ER</a:t>
            </a:r>
          </a:p>
        </p:txBody>
      </p:sp>
      <p:sp>
        <p:nvSpPr>
          <p:cNvPr id="23348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PG</a:t>
            </a:r>
          </a:p>
        </p:txBody>
      </p:sp>
      <p:sp>
        <p:nvSpPr>
          <p:cNvPr id="23348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348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348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MS</a:t>
            </a:r>
          </a:p>
        </p:txBody>
      </p:sp>
      <p:sp>
        <p:nvSpPr>
          <p:cNvPr id="23348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348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349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299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DRESSING</a:t>
            </a:r>
          </a:p>
          <a:p>
            <a:pPr>
              <a:defRPr/>
            </a:pPr>
            <a:r>
              <a:rPr lang="en-US" sz="2400" b="1">
                <a:solidFill>
                  <a:schemeClr val="tx2"/>
                </a:solidFill>
                <a:latin typeface="Times" charset="0"/>
                <a:ea typeface="+mn-ea"/>
                <a:cs typeface="+mn-cs"/>
              </a:rPr>
              <a:t>        THE                                    </a:t>
            </a:r>
          </a:p>
          <a:p>
            <a:pPr>
              <a:defRPr/>
            </a:pPr>
            <a:r>
              <a:rPr lang="en-US" sz="2400" b="1">
                <a:solidFill>
                  <a:schemeClr val="tx2"/>
                </a:solidFill>
                <a:latin typeface="Times" charset="0"/>
                <a:ea typeface="+mn-ea"/>
                <a:cs typeface="+mn-cs"/>
              </a:rPr>
              <a:t>   STAGE</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08" charset="0"/>
              <a:ea typeface="+mn-ea"/>
              <a:cs typeface="+mn-cs"/>
            </a:endParaRPr>
          </a:p>
        </p:txBody>
      </p:sp>
      <p:sp>
        <p:nvSpPr>
          <p:cNvPr id="233494"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23349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23350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23350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350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C</a:t>
            </a:r>
          </a:p>
        </p:txBody>
      </p:sp>
      <p:sp>
        <p:nvSpPr>
          <p:cNvPr id="23350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23350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3508"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ea typeface="+mn-ea"/>
                <a:cs typeface="+mn-cs"/>
              </a:rPr>
              <a:t>KB</a:t>
            </a:r>
          </a:p>
        </p:txBody>
      </p:sp>
      <p:sp>
        <p:nvSpPr>
          <p:cNvPr id="233510"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ea typeface="+mn-ea"/>
                <a:cs typeface="+mn-cs"/>
              </a:rPr>
              <a:t>MS</a:t>
            </a:r>
          </a:p>
        </p:txBody>
      </p:sp>
      <p:sp>
        <p:nvSpPr>
          <p:cNvPr id="233512"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ea typeface="+mn-ea"/>
              <a:cs typeface="+mn-cs"/>
            </a:endParaRPr>
          </a:p>
        </p:txBody>
      </p:sp>
      <p:sp>
        <p:nvSpPr>
          <p:cNvPr id="383032"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en-US" sz="3200" b="1" dirty="0">
                <a:solidFill>
                  <a:srgbClr val="FFFF00"/>
                </a:solidFill>
                <a:latin typeface="Comic Sans MS" charset="0"/>
                <a:ea typeface="+mn-ea"/>
                <a:cs typeface="+mn-cs"/>
              </a:rPr>
              <a:t>Because Messiah was long prophesied to appear through the tribe of Judah</a:t>
            </a:r>
            <a:r>
              <a:rPr lang="en-US" sz="2800" dirty="0">
                <a:solidFill>
                  <a:srgbClr val="00DFCA"/>
                </a:solidFill>
                <a:latin typeface="Comic Sans MS" charset="0"/>
                <a:ea typeface="+mn-ea"/>
                <a:cs typeface="+mn-cs"/>
              </a:rPr>
              <a:t>.</a:t>
            </a:r>
          </a:p>
        </p:txBody>
      </p:sp>
      <p:sp>
        <p:nvSpPr>
          <p:cNvPr id="233522"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latin typeface="Comic Sans MS" charset="0"/>
              </a:rPr>
              <a:t>Isaiah 9:6-7</a:t>
            </a:r>
          </a:p>
        </p:txBody>
      </p:sp>
      <p:sp>
        <p:nvSpPr>
          <p:cNvPr id="233523"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33524"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8</a:t>
            </a:r>
            <a:endParaRPr lang="en-US" sz="2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a:spcBef>
                <a:spcPct val="50000"/>
              </a:spcBef>
              <a:defRPr/>
            </a:pPr>
            <a:r>
              <a:rPr lang="en-US" sz="5400" b="1" dirty="0">
                <a:effectLst>
                  <a:outerShdw blurRad="50800" dist="88900" dir="2700000" algn="tl" rotWithShape="0">
                    <a:srgbClr val="000000"/>
                  </a:outerShdw>
                </a:effectLst>
                <a:latin typeface="Comic Sans MS" charset="0"/>
                <a:ea typeface="+mn-ea"/>
                <a:cs typeface="+mn-cs"/>
              </a:rPr>
              <a:t>WHY?</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5400" b="1" smtClean="0">
                <a:effectLst>
                  <a:outerShdw blurRad="50800" dist="88900" dir="2700000" algn="tl" rotWithShape="0">
                    <a:srgbClr val="000000"/>
                  </a:outerShdw>
                </a:effectLst>
                <a:latin typeface="Comic Sans MS" charset="0"/>
              </a:rPr>
              <a:t>Summing up…</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57</a:t>
            </a:r>
          </a:p>
        </p:txBody>
      </p:sp>
      <p:sp>
        <p:nvSpPr>
          <p:cNvPr id="233528"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dirty="0">
                <a:solidFill>
                  <a:schemeClr val="tx1"/>
                </a:solidFill>
                <a:effectLst>
                  <a:outerShdw blurRad="50800" dist="88900" dir="2700000" algn="tl" rotWithShape="0">
                    <a:srgbClr val="000000"/>
                  </a:outerShdw>
                </a:effectLst>
                <a:latin typeface="Comic Sans MS" charset="0"/>
              </a:rPr>
              <a:t>JUDAH IS PRESERVED!</a:t>
            </a:r>
          </a:p>
        </p:txBody>
      </p:sp>
      <p:sp>
        <p:nvSpPr>
          <p:cNvPr id="233531" name="TextBox 2"/>
          <p:cNvSpPr txBox="1">
            <a:spLocks noChangeArrowheads="1"/>
          </p:cNvSpPr>
          <p:nvPr/>
        </p:nvSpPr>
        <p:spPr bwMode="auto">
          <a:xfrm>
            <a:off x="-2384425" y="663733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9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Freeform 1026"/>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35522" name="Rectangle 102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5028" name="Rectangle 102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385029" name="Line 102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08" charset="0"/>
              <a:ea typeface="+mn-ea"/>
              <a:cs typeface="+mn-cs"/>
            </a:endParaRPr>
          </a:p>
        </p:txBody>
      </p:sp>
      <p:sp>
        <p:nvSpPr>
          <p:cNvPr id="235525" name="Rectangle 103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5031" name="Rectangle 1031"/>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ea typeface="+mn-ea"/>
              <a:cs typeface="+mn-cs"/>
            </a:endParaRPr>
          </a:p>
        </p:txBody>
      </p:sp>
      <p:sp>
        <p:nvSpPr>
          <p:cNvPr id="235527" name="Text Box 103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385033" name="Text Box 1033"/>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charset="0"/>
                <a:ea typeface="+mn-ea"/>
                <a:cs typeface="+mn-cs"/>
              </a:rPr>
              <a:t>EZRA</a:t>
            </a:r>
          </a:p>
        </p:txBody>
      </p:sp>
      <p:sp>
        <p:nvSpPr>
          <p:cNvPr id="385034" name="Text Box 1034"/>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charset="0"/>
                <a:ea typeface="+mn-ea"/>
                <a:cs typeface="+mn-cs"/>
              </a:rPr>
              <a:t>NEHEMIAH</a:t>
            </a:r>
          </a:p>
        </p:txBody>
      </p:sp>
      <p:sp>
        <p:nvSpPr>
          <p:cNvPr id="235530" name="AutoShape 1035"/>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85036" name="Rectangle 1036"/>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35532" name="Rectangle 1037"/>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CAPTIVITY</a:t>
            </a:r>
          </a:p>
        </p:txBody>
      </p:sp>
      <p:sp>
        <p:nvSpPr>
          <p:cNvPr id="235533" name="Rectangle 1038"/>
          <p:cNvSpPr>
            <a:spLocks noChangeArrowheads="1"/>
          </p:cNvSpPr>
          <p:nvPr/>
        </p:nvSpPr>
        <p:spPr bwMode="auto">
          <a:xfrm>
            <a:off x="3630613" y="1844675"/>
            <a:ext cx="18303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70 YEARS</a:t>
            </a:r>
          </a:p>
        </p:txBody>
      </p:sp>
      <p:sp>
        <p:nvSpPr>
          <p:cNvPr id="235534" name="Rectangle 1039"/>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3  TREKS</a:t>
            </a:r>
          </a:p>
        </p:txBody>
      </p:sp>
      <p:sp>
        <p:nvSpPr>
          <p:cNvPr id="235535" name="Rectangle 1040"/>
          <p:cNvSpPr>
            <a:spLocks noChangeArrowheads="1"/>
          </p:cNvSpPr>
          <p:nvPr/>
        </p:nvSpPr>
        <p:spPr bwMode="auto">
          <a:xfrm>
            <a:off x="3221038" y="2736850"/>
            <a:ext cx="2822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YEARS / 50,000</a:t>
            </a:r>
          </a:p>
        </p:txBody>
      </p:sp>
      <p:sp>
        <p:nvSpPr>
          <p:cNvPr id="235536" name="Rectangle 1041"/>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rgbClr val="FFFF00"/>
                </a:solidFill>
                <a:latin typeface="Times" charset="0"/>
              </a:rPr>
              <a:t>Z - E - N</a:t>
            </a:r>
          </a:p>
        </p:txBody>
      </p:sp>
      <p:sp>
        <p:nvSpPr>
          <p:cNvPr id="235537" name="Rectangle 1042"/>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538" name="Line 1043"/>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39" name="Line 1044"/>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40" name="Line 1045"/>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41" name="Line 1046"/>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5047" name="Rectangle 1047"/>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mn-ea"/>
                <a:cs typeface="+mn-cs"/>
              </a:rPr>
              <a:t>EZRA</a:t>
            </a:r>
            <a:r>
              <a:rPr lang="en-US" sz="3200" b="1">
                <a:solidFill>
                  <a:srgbClr val="FFFF00"/>
                </a:solidFill>
                <a:latin typeface="Comic Sans MS" charset="0"/>
                <a:ea typeface="+mn-ea"/>
                <a:cs typeface="+mn-cs"/>
              </a:rPr>
              <a:t>…returns to teach the Law of the Lord.</a:t>
            </a:r>
          </a:p>
        </p:txBody>
      </p:sp>
      <p:sp>
        <p:nvSpPr>
          <p:cNvPr id="385048" name="Rectangle 1048"/>
          <p:cNvSpPr>
            <a:spLocks noChangeArrowheads="1"/>
          </p:cNvSpPr>
          <p:nvPr/>
        </p:nvSpPr>
        <p:spPr bwMode="auto">
          <a:xfrm>
            <a:off x="676275" y="3787775"/>
            <a:ext cx="598963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33CCCC"/>
                </a:solidFill>
                <a:latin typeface="Comic Sans MS" charset="0"/>
                <a:ea typeface="+mn-ea"/>
                <a:cs typeface="+mn-cs"/>
              </a:rPr>
              <a:t>NEHEMIAH</a:t>
            </a:r>
            <a:r>
              <a:rPr lang="en-US" sz="3200" b="1" dirty="0">
                <a:solidFill>
                  <a:srgbClr val="FFFF00"/>
                </a:solidFill>
                <a:latin typeface="Comic Sans MS" charset="0"/>
                <a:ea typeface="+mn-ea"/>
                <a:cs typeface="+mn-cs"/>
              </a:rPr>
              <a:t>…returns as the great Old Testament leader and rebuilder of the city</a:t>
            </a:r>
            <a:r>
              <a:rPr lang="fr-FR" sz="3200" b="1" dirty="0">
                <a:solidFill>
                  <a:srgbClr val="FFFF00"/>
                </a:solidFill>
                <a:latin typeface="Comic Sans MS" charset="0"/>
                <a:ea typeface="+mn-ea"/>
                <a:cs typeface="+mn-cs"/>
              </a:rPr>
              <a:t>'</a:t>
            </a:r>
            <a:r>
              <a:rPr lang="en-US" sz="3200" b="1" dirty="0">
                <a:solidFill>
                  <a:srgbClr val="FFFF00"/>
                </a:solidFill>
                <a:latin typeface="Comic Sans MS" charset="0"/>
                <a:ea typeface="+mn-ea"/>
                <a:cs typeface="+mn-cs"/>
              </a:rPr>
              <a:t>s gates and its walls.</a:t>
            </a:r>
          </a:p>
        </p:txBody>
      </p:sp>
      <p:sp>
        <p:nvSpPr>
          <p:cNvPr id="385049" name="Text Box 1049"/>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charset="0"/>
                <a:ea typeface="+mn-ea"/>
                <a:cs typeface="+mn-cs"/>
              </a:rPr>
              <a:t>ZERUBBABEL</a:t>
            </a:r>
          </a:p>
        </p:txBody>
      </p:sp>
      <p:sp>
        <p:nvSpPr>
          <p:cNvPr id="385050" name="Rectangle 1050"/>
          <p:cNvSpPr>
            <a:spLocks noChangeArrowheads="1"/>
          </p:cNvSpPr>
          <p:nvPr/>
        </p:nvSpPr>
        <p:spPr bwMode="auto">
          <a:xfrm>
            <a:off x="2581275" y="49847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mn-ea"/>
                <a:cs typeface="+mn-cs"/>
              </a:rPr>
              <a:t>ZERUBBABEL</a:t>
            </a:r>
            <a:r>
              <a:rPr lang="en-US" sz="3200" b="1">
                <a:solidFill>
                  <a:srgbClr val="FFFF00"/>
                </a:solidFill>
                <a:latin typeface="Comic Sans MS" charset="0"/>
                <a:ea typeface="+mn-ea"/>
                <a:cs typeface="+mn-cs"/>
              </a:rPr>
              <a:t>…returns to begin rebuilding the Temple.</a:t>
            </a:r>
          </a:p>
        </p:txBody>
      </p:sp>
      <p:grpSp>
        <p:nvGrpSpPr>
          <p:cNvPr id="235546" name="Group 1051"/>
          <p:cNvGrpSpPr>
            <a:grpSpLocks/>
          </p:cNvGrpSpPr>
          <p:nvPr/>
        </p:nvGrpSpPr>
        <p:grpSpPr bwMode="auto">
          <a:xfrm>
            <a:off x="7943850" y="3435350"/>
            <a:ext cx="1195388" cy="1098550"/>
            <a:chOff x="3544" y="2589"/>
            <a:chExt cx="753" cy="692"/>
          </a:xfrm>
        </p:grpSpPr>
        <p:sp>
          <p:nvSpPr>
            <p:cNvPr id="235557" name="Freeform 10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35558" name="Freeform 10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35559" name="AutoShape 10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35560" name="Rectangle 10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35561" name="Line 10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62" name="Line 10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63" name="Rectangle 1058"/>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235564" name="Line 10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65" name="Line 10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66" name="Rectangle 1061"/>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235567" name="Rectangle 1062"/>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235568" name="Rectangle 106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235569" name="Rectangle 10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570" name="Rectangle 10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571" name="Rectangle 10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235547" name="Text Box 106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35548" name="Text Box 1068"/>
          <p:cNvSpPr txBox="1">
            <a:spLocks noChangeArrowheads="1"/>
          </p:cNvSpPr>
          <p:nvPr/>
        </p:nvSpPr>
        <p:spPr bwMode="auto">
          <a:xfrm>
            <a:off x="8591550"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3</a:t>
            </a:r>
            <a:endParaRPr lang="en-US" sz="2000">
              <a:solidFill>
                <a:srgbClr val="FFA27C"/>
              </a:solidFill>
              <a:latin typeface="B VAG Rounded Bold" charset="0"/>
            </a:endParaRPr>
          </a:p>
        </p:txBody>
      </p:sp>
      <p:grpSp>
        <p:nvGrpSpPr>
          <p:cNvPr id="3" name="Group 1069"/>
          <p:cNvGrpSpPr>
            <a:grpSpLocks/>
          </p:cNvGrpSpPr>
          <p:nvPr/>
        </p:nvGrpSpPr>
        <p:grpSpPr bwMode="auto">
          <a:xfrm>
            <a:off x="2774950" y="1435100"/>
            <a:ext cx="5265738" cy="4075113"/>
            <a:chOff x="1247" y="633"/>
            <a:chExt cx="3317" cy="2567"/>
          </a:xfrm>
        </p:grpSpPr>
        <p:sp>
          <p:nvSpPr>
            <p:cNvPr id="385070" name="AutoShape 1070"/>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385071" name="Text Box 1071"/>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6600" b="1" smtClean="0">
                  <a:solidFill>
                    <a:schemeClr val="tx2"/>
                  </a:solidFill>
                  <a:latin typeface="Comic Sans MS" charset="0"/>
                </a:rPr>
                <a:t>Z-E-N</a:t>
              </a:r>
              <a:endParaRPr lang="en-US" sz="4800" b="1" smtClean="0">
                <a:solidFill>
                  <a:schemeClr val="tx2"/>
                </a:solidFill>
                <a:latin typeface="Comic Sans MS" charset="0"/>
              </a:endParaRPr>
            </a:p>
          </p:txBody>
        </p:sp>
        <p:sp>
          <p:nvSpPr>
            <p:cNvPr id="385072" name="Text Box 1072"/>
            <p:cNvSpPr txBox="1">
              <a:spLocks noChangeArrowheads="1"/>
            </p:cNvSpPr>
            <p:nvPr/>
          </p:nvSpPr>
          <p:spPr bwMode="auto">
            <a:xfrm>
              <a:off x="1247" y="1890"/>
              <a:ext cx="3312"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b="1">
                  <a:solidFill>
                    <a:schemeClr val="tx2"/>
                  </a:solidFill>
                  <a:latin typeface="Comic Sans MS" charset="0"/>
                  <a:ea typeface="+mn-ea"/>
                  <a:cs typeface="+mn-cs"/>
                </a:rPr>
                <a:t>THREE DIPLOMATS</a:t>
              </a:r>
            </a:p>
          </p:txBody>
        </p:sp>
      </p:grpSp>
      <p:sp>
        <p:nvSpPr>
          <p:cNvPr id="385073" name="Rectangle 1073"/>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66</a:t>
            </a:r>
          </a:p>
        </p:txBody>
      </p:sp>
      <p:sp>
        <p:nvSpPr>
          <p:cNvPr id="385074" name="Text Box 1074"/>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latin typeface="Comic Sans MS" charset="0"/>
                <a:ea typeface="+mn-ea"/>
                <a:cs typeface="+mn-cs"/>
              </a:rPr>
              <a:t>Jer. 29:10; Ezra 3:8; Neh. 2:5-6</a:t>
            </a:r>
          </a:p>
        </p:txBody>
      </p:sp>
      <p:sp>
        <p:nvSpPr>
          <p:cNvPr id="235552" name="Text Box 107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385076" name="Rectangle 1076"/>
          <p:cNvSpPr>
            <a:spLocks noGrp="1" noChangeArrowheads="1"/>
          </p:cNvSpPr>
          <p:nvPr>
            <p:ph type="title" idx="4294967295"/>
          </p:nvPr>
        </p:nvSpPr>
        <p:spPr bwMode="auto">
          <a:xfrm>
            <a:off x="4191000" y="6553200"/>
            <a:ext cx="990600" cy="304800"/>
          </a:xfrm>
          <a:prstGeom prst="rect">
            <a:avLst/>
          </a:prstGeom>
          <a:ln>
            <a:miter lim="800000"/>
            <a:headEnd/>
            <a:tailEnd/>
          </a:ln>
        </p:spPr>
        <p:txBody>
          <a:bodyPr/>
          <a:lstStyle/>
          <a:p>
            <a:pPr>
              <a:defRPr/>
            </a:pPr>
            <a:r>
              <a:rPr lang="en-US" sz="1800" b="1">
                <a:effectLst/>
                <a:latin typeface="Comic Sans MS" charset="0"/>
                <a:ea typeface="ＭＳ Ｐゴシック" charset="0"/>
                <a:cs typeface="ＭＳ Ｐゴシック" charset="0"/>
              </a:rPr>
              <a:t>Z-E-N</a:t>
            </a:r>
            <a:endParaRPr lang="en-US" sz="1000">
              <a:latin typeface="Times" charset="0"/>
              <a:ea typeface="ＭＳ Ｐゴシック" charset="0"/>
              <a:cs typeface="ＭＳ Ｐゴシック"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85050"/>
                                        </p:tgtEl>
                                        <p:attrNameLst>
                                          <p:attrName>style.visibility</p:attrName>
                                        </p:attrNameLst>
                                      </p:cBhvr>
                                      <p:to>
                                        <p:strVal val="visible"/>
                                      </p:to>
                                    </p:set>
                                    <p:anim calcmode="lin" valueType="num">
                                      <p:cBhvr>
                                        <p:cTn id="7" dur="500" fill="hold"/>
                                        <p:tgtEl>
                                          <p:spTgt spid="385050"/>
                                        </p:tgtEl>
                                        <p:attrNameLst>
                                          <p:attrName>ppt_w</p:attrName>
                                        </p:attrNameLst>
                                      </p:cBhvr>
                                      <p:tavLst>
                                        <p:tav tm="0">
                                          <p:val>
                                            <p:fltVal val="0"/>
                                          </p:val>
                                        </p:tav>
                                        <p:tav tm="100000">
                                          <p:val>
                                            <p:strVal val="#ppt_w"/>
                                          </p:val>
                                        </p:tav>
                                      </p:tavLst>
                                    </p:anim>
                                    <p:anim calcmode="lin" valueType="num">
                                      <p:cBhvr>
                                        <p:cTn id="8" dur="500" fill="hold"/>
                                        <p:tgtEl>
                                          <p:spTgt spid="385050"/>
                                        </p:tgtEl>
                                        <p:attrNameLst>
                                          <p:attrName>ppt_h</p:attrName>
                                        </p:attrNameLst>
                                      </p:cBhvr>
                                      <p:tavLst>
                                        <p:tav tm="0">
                                          <p:val>
                                            <p:fltVal val="0"/>
                                          </p:val>
                                        </p:tav>
                                        <p:tav tm="100000">
                                          <p:val>
                                            <p:strVal val="#ppt_h"/>
                                          </p:val>
                                        </p:tav>
                                      </p:tavLst>
                                    </p:anim>
                                    <p:anim calcmode="lin" valueType="num">
                                      <p:cBhvr>
                                        <p:cTn id="9" dur="500" fill="hold"/>
                                        <p:tgtEl>
                                          <p:spTgt spid="385050"/>
                                        </p:tgtEl>
                                        <p:attrNameLst>
                                          <p:attrName>ppt_x</p:attrName>
                                        </p:attrNameLst>
                                      </p:cBhvr>
                                      <p:tavLst>
                                        <p:tav tm="0">
                                          <p:val>
                                            <p:fltVal val="0.5"/>
                                          </p:val>
                                        </p:tav>
                                        <p:tav tm="100000">
                                          <p:val>
                                            <p:strVal val="#ppt_x"/>
                                          </p:val>
                                        </p:tav>
                                      </p:tavLst>
                                    </p:anim>
                                    <p:anim calcmode="lin" valueType="num">
                                      <p:cBhvr>
                                        <p:cTn id="10" dur="500" fill="hold"/>
                                        <p:tgtEl>
                                          <p:spTgt spid="38505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85047"/>
                                        </p:tgtEl>
                                        <p:attrNameLst>
                                          <p:attrName>style.visibility</p:attrName>
                                        </p:attrNameLst>
                                      </p:cBhvr>
                                      <p:to>
                                        <p:strVal val="visible"/>
                                      </p:to>
                                    </p:set>
                                    <p:anim calcmode="lin" valueType="num">
                                      <p:cBhvr>
                                        <p:cTn id="15" dur="500" fill="hold"/>
                                        <p:tgtEl>
                                          <p:spTgt spid="385047"/>
                                        </p:tgtEl>
                                        <p:attrNameLst>
                                          <p:attrName>ppt_w</p:attrName>
                                        </p:attrNameLst>
                                      </p:cBhvr>
                                      <p:tavLst>
                                        <p:tav tm="0">
                                          <p:val>
                                            <p:fltVal val="0"/>
                                          </p:val>
                                        </p:tav>
                                        <p:tav tm="100000">
                                          <p:val>
                                            <p:strVal val="#ppt_w"/>
                                          </p:val>
                                        </p:tav>
                                      </p:tavLst>
                                    </p:anim>
                                    <p:anim calcmode="lin" valueType="num">
                                      <p:cBhvr>
                                        <p:cTn id="16" dur="500" fill="hold"/>
                                        <p:tgtEl>
                                          <p:spTgt spid="385047"/>
                                        </p:tgtEl>
                                        <p:attrNameLst>
                                          <p:attrName>ppt_h</p:attrName>
                                        </p:attrNameLst>
                                      </p:cBhvr>
                                      <p:tavLst>
                                        <p:tav tm="0">
                                          <p:val>
                                            <p:fltVal val="0"/>
                                          </p:val>
                                        </p:tav>
                                        <p:tav tm="100000">
                                          <p:val>
                                            <p:strVal val="#ppt_h"/>
                                          </p:val>
                                        </p:tav>
                                      </p:tavLst>
                                    </p:anim>
                                    <p:anim calcmode="lin" valueType="num">
                                      <p:cBhvr>
                                        <p:cTn id="17" dur="500" fill="hold"/>
                                        <p:tgtEl>
                                          <p:spTgt spid="385047"/>
                                        </p:tgtEl>
                                        <p:attrNameLst>
                                          <p:attrName>ppt_x</p:attrName>
                                        </p:attrNameLst>
                                      </p:cBhvr>
                                      <p:tavLst>
                                        <p:tav tm="0">
                                          <p:val>
                                            <p:fltVal val="0.5"/>
                                          </p:val>
                                        </p:tav>
                                        <p:tav tm="100000">
                                          <p:val>
                                            <p:strVal val="#ppt_x"/>
                                          </p:val>
                                        </p:tav>
                                      </p:tavLst>
                                    </p:anim>
                                    <p:anim calcmode="lin" valueType="num">
                                      <p:cBhvr>
                                        <p:cTn id="18" dur="500" fill="hold"/>
                                        <p:tgtEl>
                                          <p:spTgt spid="38504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85048"/>
                                        </p:tgtEl>
                                        <p:attrNameLst>
                                          <p:attrName>style.visibility</p:attrName>
                                        </p:attrNameLst>
                                      </p:cBhvr>
                                      <p:to>
                                        <p:strVal val="visible"/>
                                      </p:to>
                                    </p:set>
                                    <p:anim calcmode="lin" valueType="num">
                                      <p:cBhvr>
                                        <p:cTn id="23" dur="500" fill="hold"/>
                                        <p:tgtEl>
                                          <p:spTgt spid="385048"/>
                                        </p:tgtEl>
                                        <p:attrNameLst>
                                          <p:attrName>ppt_w</p:attrName>
                                        </p:attrNameLst>
                                      </p:cBhvr>
                                      <p:tavLst>
                                        <p:tav tm="0">
                                          <p:val>
                                            <p:fltVal val="0"/>
                                          </p:val>
                                        </p:tav>
                                        <p:tav tm="100000">
                                          <p:val>
                                            <p:strVal val="#ppt_w"/>
                                          </p:val>
                                        </p:tav>
                                      </p:tavLst>
                                    </p:anim>
                                    <p:anim calcmode="lin" valueType="num">
                                      <p:cBhvr>
                                        <p:cTn id="24" dur="500" fill="hold"/>
                                        <p:tgtEl>
                                          <p:spTgt spid="385048"/>
                                        </p:tgtEl>
                                        <p:attrNameLst>
                                          <p:attrName>ppt_h</p:attrName>
                                        </p:attrNameLst>
                                      </p:cBhvr>
                                      <p:tavLst>
                                        <p:tav tm="0">
                                          <p:val>
                                            <p:fltVal val="0"/>
                                          </p:val>
                                        </p:tav>
                                        <p:tav tm="100000">
                                          <p:val>
                                            <p:strVal val="#ppt_h"/>
                                          </p:val>
                                        </p:tav>
                                      </p:tavLst>
                                    </p:anim>
                                    <p:anim calcmode="lin" valueType="num">
                                      <p:cBhvr>
                                        <p:cTn id="25" dur="500" fill="hold"/>
                                        <p:tgtEl>
                                          <p:spTgt spid="385048"/>
                                        </p:tgtEl>
                                        <p:attrNameLst>
                                          <p:attrName>ppt_x</p:attrName>
                                        </p:attrNameLst>
                                      </p:cBhvr>
                                      <p:tavLst>
                                        <p:tav tm="0">
                                          <p:val>
                                            <p:fltVal val="0.5"/>
                                          </p:val>
                                        </p:tav>
                                        <p:tav tm="100000">
                                          <p:val>
                                            <p:strVal val="#ppt_x"/>
                                          </p:val>
                                        </p:tav>
                                      </p:tavLst>
                                    </p:anim>
                                    <p:anim calcmode="lin" valueType="num">
                                      <p:cBhvr>
                                        <p:cTn id="26" dur="500" fill="hold"/>
                                        <p:tgtEl>
                                          <p:spTgt spid="38504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47" grpId="0" autoUpdateAnimBg="0"/>
      <p:bldP spid="385048" grpId="0" autoUpdateAnimBg="0"/>
      <p:bldP spid="38505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75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210675"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itle 1"/>
          <p:cNvSpPr>
            <a:spLocks noGrp="1"/>
          </p:cNvSpPr>
          <p:nvPr>
            <p:ph type="title"/>
          </p:nvPr>
        </p:nvSpPr>
        <p:spPr>
          <a:xfrm>
            <a:off x="15875" y="5589588"/>
            <a:ext cx="9128125" cy="1143000"/>
          </a:xfrm>
        </p:spPr>
        <p:txBody>
          <a:bodyPr/>
          <a:lstStyle/>
          <a:p>
            <a:r>
              <a:rPr lang="en-US" b="1">
                <a:solidFill>
                  <a:schemeClr val="bg1"/>
                </a:solidFill>
                <a:latin typeface="Arial" charset="0"/>
                <a:ea typeface="ＭＳ Ｐゴシック" charset="0"/>
                <a:cs typeface="ＭＳ Ｐゴシック" charset="0"/>
              </a:rPr>
              <a:t>Our Subject Today</a:t>
            </a:r>
          </a:p>
        </p:txBody>
      </p:sp>
      <p:sp>
        <p:nvSpPr>
          <p:cNvPr id="237572" name="Title 1"/>
          <p:cNvSpPr txBox="1">
            <a:spLocks/>
          </p:cNvSpPr>
          <p:nvPr/>
        </p:nvSpPr>
        <p:spPr bwMode="auto">
          <a:xfrm>
            <a:off x="1042988" y="2636838"/>
            <a:ext cx="3494087" cy="576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chemeClr val="bg1"/>
                </a:solidFill>
                <a:latin typeface="Arial" charset="0"/>
              </a:rPr>
              <a:t>God</a:t>
            </a:r>
            <a:r>
              <a:rPr lang="fr-FR" sz="2800" b="1">
                <a:solidFill>
                  <a:schemeClr val="bg1"/>
                </a:solidFill>
                <a:latin typeface="Arial" charset="0"/>
              </a:rPr>
              <a:t>'</a:t>
            </a:r>
            <a:r>
              <a:rPr lang="en-US" sz="2800" b="1">
                <a:solidFill>
                  <a:schemeClr val="bg1"/>
                </a:solidFill>
                <a:latin typeface="Arial" charset="0"/>
              </a:rPr>
              <a:t>s Guidance</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7074" name="Rectangle 1026"/>
          <p:cNvSpPr>
            <a:spLocks noGrp="1" noChangeArrowheads="1"/>
          </p:cNvSpPr>
          <p:nvPr>
            <p:ph type="title"/>
          </p:nvPr>
        </p:nvSpPr>
        <p:spPr>
          <a:xfrm>
            <a:off x="1714500" y="4191000"/>
            <a:ext cx="5715000" cy="20574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How can you know if God </a:t>
            </a:r>
            <a:r>
              <a:rPr lang="en-US" sz="3600" b="1" dirty="0">
                <a:solidFill>
                  <a:srgbClr val="FFFF00"/>
                </a:solidFill>
                <a:latin typeface="Arial Black" charset="0"/>
                <a:ea typeface="ＭＳ Ｐゴシック" charset="0"/>
                <a:cs typeface="ＭＳ Ｐゴシック" charset="0"/>
              </a:rPr>
              <a:t>wants</a:t>
            </a:r>
            <a:r>
              <a:rPr lang="en-US" sz="3600" b="1" dirty="0">
                <a:solidFill>
                  <a:schemeClr val="tx1"/>
                </a:solidFill>
                <a:latin typeface="Arial Black" charset="0"/>
                <a:ea typeface="ＭＳ Ｐゴシック" charset="0"/>
                <a:cs typeface="ＭＳ Ｐゴシック" charset="0"/>
              </a:rPr>
              <a:t> you to do a certain task?</a:t>
            </a:r>
            <a:endParaRPr lang="en-US" b="1" dirty="0">
              <a:latin typeface="Arial Black" charset="0"/>
              <a:ea typeface="ＭＳ Ｐゴシック" charset="0"/>
              <a:cs typeface="ＭＳ Ｐゴシック" charset="0"/>
            </a:endParaRPr>
          </a:p>
        </p:txBody>
      </p:sp>
      <p:pic>
        <p:nvPicPr>
          <p:cNvPr id="238595"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7938"/>
            <a:ext cx="6324600" cy="42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9122" name="Rectangle 1026"/>
          <p:cNvSpPr>
            <a:spLocks noGrp="1" noChangeArrowheads="1"/>
          </p:cNvSpPr>
          <p:nvPr>
            <p:ph type="title"/>
          </p:nvPr>
        </p:nvSpPr>
        <p:spPr>
          <a:xfrm>
            <a:off x="0" y="-242888"/>
            <a:ext cx="9144000" cy="1600201"/>
          </a:xfrm>
        </p:spPr>
        <p:txBody>
          <a:bodyPr/>
          <a:lstStyle/>
          <a:p>
            <a:pPr marL="719138" indent="-719138" eaLnBrk="1" hangingPunct="1">
              <a:defRPr/>
            </a:pPr>
            <a:r>
              <a:rPr lang="en-US" sz="3600" b="1" dirty="0">
                <a:solidFill>
                  <a:schemeClr val="tx1"/>
                </a:solidFill>
                <a:latin typeface="Arial Black" charset="0"/>
                <a:ea typeface="ＭＳ Ｐゴシック" charset="0"/>
                <a:cs typeface="ＭＳ Ｐゴシック" charset="0"/>
              </a:rPr>
              <a:t>I.	God gives us the </a:t>
            </a:r>
            <a:r>
              <a:rPr lang="en-US" sz="3600" b="1" dirty="0">
                <a:solidFill>
                  <a:srgbClr val="FFFF00"/>
                </a:solidFill>
                <a:latin typeface="Arial Black" charset="0"/>
                <a:ea typeface="ＭＳ Ｐゴシック" charset="0"/>
                <a:cs typeface="ＭＳ Ｐゴシック" charset="0"/>
              </a:rPr>
              <a:t>information</a:t>
            </a:r>
            <a:r>
              <a:rPr lang="en-US" sz="3600" b="1" dirty="0">
                <a:solidFill>
                  <a:schemeClr val="tx1"/>
                </a:solidFill>
                <a:latin typeface="Arial Black" charset="0"/>
                <a:ea typeface="ＭＳ Ｐゴシック" charset="0"/>
                <a:cs typeface="ＭＳ Ｐゴシック" charset="0"/>
              </a:rPr>
              <a:t> we need to do His </a:t>
            </a:r>
            <a:r>
              <a:rPr lang="en-US" sz="3600" b="1" dirty="0" smtClean="0">
                <a:solidFill>
                  <a:schemeClr val="tx1"/>
                </a:solidFill>
                <a:latin typeface="Arial Black" charset="0"/>
                <a:ea typeface="ＭＳ Ｐゴシック" charset="0"/>
                <a:cs typeface="ＭＳ Ｐゴシック" charset="0"/>
              </a:rPr>
              <a:t>will (1:1-3).</a:t>
            </a:r>
            <a:endParaRPr lang="en-US" dirty="0">
              <a:solidFill>
                <a:schemeClr val="tx1"/>
              </a:solidFill>
              <a:latin typeface="Times New Roman" charset="0"/>
              <a:ea typeface="ＭＳ Ｐゴシック" charset="0"/>
              <a:cs typeface="ＭＳ Ｐゴシック" charset="0"/>
            </a:endParaRPr>
          </a:p>
        </p:txBody>
      </p:sp>
      <p:grpSp>
        <p:nvGrpSpPr>
          <p:cNvPr id="240643" name="Group 2"/>
          <p:cNvGrpSpPr>
            <a:grpSpLocks/>
          </p:cNvGrpSpPr>
          <p:nvPr/>
        </p:nvGrpSpPr>
        <p:grpSpPr bwMode="auto">
          <a:xfrm>
            <a:off x="2057400" y="1600200"/>
            <a:ext cx="4873625" cy="5257800"/>
            <a:chOff x="2057400" y="1600200"/>
            <a:chExt cx="4873625" cy="5257800"/>
          </a:xfrm>
        </p:grpSpPr>
        <p:pic>
          <p:nvPicPr>
            <p:cNvPr id="240645" name="Picture 1027" descr="infocgon319l"/>
            <p:cNvPicPr>
              <a:picLocks noChangeAspect="1" noChangeArrowheads="1"/>
            </p:cNvPicPr>
            <p:nvPr/>
          </p:nvPicPr>
          <p:blipFill>
            <a:blip r:embed="rId3">
              <a:extLst>
                <a:ext uri="{28A0092B-C50C-407E-A947-70E740481C1C}">
                  <a14:useLocalDpi xmlns:a14="http://schemas.microsoft.com/office/drawing/2010/main" val="0"/>
                </a:ext>
              </a:extLst>
            </a:blip>
            <a:srcRect b="13750"/>
            <a:stretch>
              <a:fillRect/>
            </a:stretch>
          </p:blipFill>
          <p:spPr bwMode="auto">
            <a:xfrm>
              <a:off x="2057400" y="1600200"/>
              <a:ext cx="48736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03575" y="1628775"/>
              <a:ext cx="2305050" cy="12239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40644" name="Text Box 5"/>
          <p:cNvSpPr txBox="1">
            <a:spLocks noChangeArrowheads="1"/>
          </p:cNvSpPr>
          <p:nvPr/>
        </p:nvSpPr>
        <p:spPr bwMode="auto">
          <a:xfrm>
            <a:off x="3203575" y="1773238"/>
            <a:ext cx="2736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Hey Noah, word has it we</a:t>
            </a:r>
            <a:r>
              <a:rPr lang="fr-FR" sz="2000" b="1">
                <a:solidFill>
                  <a:srgbClr val="000000"/>
                </a:solidFill>
                <a:latin typeface="Arial" charset="0"/>
                <a:cs typeface="Arial" charset="0"/>
              </a:rPr>
              <a:t>'</a:t>
            </a:r>
            <a:r>
              <a:rPr lang="en-US" sz="2000" b="1">
                <a:solidFill>
                  <a:srgbClr val="000000"/>
                </a:solidFill>
                <a:latin typeface="Arial" charset="0"/>
                <a:cs typeface="Arial" charset="0"/>
              </a:rPr>
              <a:t>re in for a serious spot of rain</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title"/>
          </p:nvPr>
        </p:nvSpPr>
        <p:spPr>
          <a:xfrm>
            <a:off x="5410200" y="0"/>
            <a:ext cx="3657600" cy="44958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God informed Nehemiah of </a:t>
            </a:r>
            <a:r>
              <a:rPr lang="en-US" sz="3600" b="1" dirty="0" smtClean="0">
                <a:solidFill>
                  <a:schemeClr val="tx1"/>
                </a:solidFill>
                <a:latin typeface="Arial Black" charset="0"/>
                <a:ea typeface="ＭＳ Ｐゴシック" charset="0"/>
                <a:cs typeface="ＭＳ Ｐゴシック" charset="0"/>
              </a:rPr>
              <a:t>Jerusalem</a:t>
            </a:r>
            <a:r>
              <a:rPr lang="fr-FR" altLang="ja-JP" sz="3600" b="1" dirty="0" smtClean="0">
                <a:solidFill>
                  <a:schemeClr val="tx1"/>
                </a:solidFill>
                <a:latin typeface="Arial Black" charset="0"/>
                <a:ea typeface="ＭＳ Ｐゴシック" charset="0"/>
                <a:cs typeface="ＭＳ Ｐゴシック" charset="0"/>
              </a:rPr>
              <a:t>'</a:t>
            </a:r>
            <a:r>
              <a:rPr lang="en-US" sz="3600" b="1" dirty="0" smtClean="0">
                <a:solidFill>
                  <a:schemeClr val="tx1"/>
                </a:solidFill>
                <a:latin typeface="Arial Black" charset="0"/>
                <a:ea typeface="ＭＳ Ｐゴシック" charset="0"/>
                <a:cs typeface="ＭＳ Ｐゴシック" charset="0"/>
              </a:rPr>
              <a:t>s </a:t>
            </a:r>
            <a:r>
              <a:rPr lang="en-US" sz="3600" b="1" dirty="0">
                <a:solidFill>
                  <a:schemeClr val="tx1"/>
                </a:solidFill>
                <a:latin typeface="Arial Black" charset="0"/>
                <a:ea typeface="ＭＳ Ｐゴシック" charset="0"/>
                <a:cs typeface="ＭＳ Ｐゴシック" charset="0"/>
              </a:rPr>
              <a:t>sad state without a wall (1-3).</a:t>
            </a:r>
            <a:endParaRPr lang="en-US" dirty="0">
              <a:solidFill>
                <a:schemeClr val="tx1"/>
              </a:solidFill>
              <a:latin typeface="Times New Roman" charset="0"/>
              <a:ea typeface="ＭＳ Ｐゴシック" charset="0"/>
              <a:cs typeface="ＭＳ Ｐゴシック" charset="0"/>
            </a:endParaRPr>
          </a:p>
        </p:txBody>
      </p:sp>
      <p:pic>
        <p:nvPicPr>
          <p:cNvPr id="242691" name="Picture 1027" descr="rubble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33400"/>
            <a:ext cx="4267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Picture 1028" descr="rubbleti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124200"/>
            <a:ext cx="27495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ndParaRPr>
          </a:p>
        </p:txBody>
      </p:sp>
      <p:sp>
        <p:nvSpPr>
          <p:cNvPr id="900098" name="Rectangle 2"/>
          <p:cNvSpPr>
            <a:spLocks noGrp="1" noChangeArrowheads="1"/>
          </p:cNvSpPr>
          <p:nvPr>
            <p:ph type="ctrTitle"/>
          </p:nvPr>
        </p:nvSpPr>
        <p:spPr>
          <a:xfrm>
            <a:off x="72008" y="188640"/>
            <a:ext cx="8964488" cy="6769313"/>
          </a:xfrm>
          <a:effectLst>
            <a:outerShdw blurRad="63500" dist="35921" dir="2700000" algn="ctr" rotWithShape="0">
              <a:schemeClr val="tx2">
                <a:alpha val="74998"/>
              </a:schemeClr>
            </a:outerShdw>
          </a:effectLst>
          <a:extLst/>
        </p:spPr>
        <p:txBody>
          <a:bodyPr anchor="t"/>
          <a:lstStyle/>
          <a:p>
            <a:pPr>
              <a:defRPr/>
            </a:pPr>
            <a:r>
              <a:rPr lang="en-US" sz="2800" b="1" dirty="0" smtClean="0">
                <a:effectLst>
                  <a:glow rad="127000">
                    <a:schemeClr val="tx1"/>
                  </a:glow>
                </a:effectLst>
                <a:latin typeface="Arial" charset="0"/>
                <a:ea typeface="ＭＳ Ｐゴシック" charset="0"/>
                <a:cs typeface="ＭＳ Ｐゴシック" charset="0"/>
              </a:rPr>
              <a:t>"These </a:t>
            </a:r>
            <a:r>
              <a:rPr lang="en-US" sz="2800" b="1" dirty="0">
                <a:effectLst>
                  <a:glow rad="127000">
                    <a:schemeClr val="tx1"/>
                  </a:glow>
                </a:effectLst>
                <a:latin typeface="Arial" charset="0"/>
                <a:ea typeface="ＭＳ Ｐゴシック" charset="0"/>
                <a:cs typeface="ＭＳ Ｐゴシック" charset="0"/>
              </a:rPr>
              <a:t>are the memoirs of Nehemiah son of </a:t>
            </a:r>
            <a:r>
              <a:rPr lang="en-US" sz="2800" b="1" dirty="0" err="1">
                <a:effectLst>
                  <a:glow rad="127000">
                    <a:schemeClr val="tx1"/>
                  </a:glow>
                </a:effectLst>
                <a:latin typeface="Arial" charset="0"/>
                <a:ea typeface="ＭＳ Ｐゴシック" charset="0"/>
                <a:cs typeface="ＭＳ Ｐゴシック" charset="0"/>
              </a:rPr>
              <a:t>Hacaliah</a:t>
            </a:r>
            <a:r>
              <a:rPr lang="en-US"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In late autumn, in the month of Kislev, in the twentieth year of King </a:t>
            </a:r>
            <a:r>
              <a:rPr lang="en-US" sz="2800" b="1" dirty="0" err="1" smtClean="0">
                <a:effectLst>
                  <a:glow rad="127000">
                    <a:schemeClr val="tx1"/>
                  </a:glow>
                </a:effectLst>
                <a:latin typeface="Arial" charset="0"/>
                <a:ea typeface="ＭＳ Ｐゴシック" charset="0"/>
                <a:cs typeface="ＭＳ Ｐゴシック" charset="0"/>
              </a:rPr>
              <a:t>Artaxerxes</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reign</a:t>
            </a:r>
            <a:r>
              <a:rPr lang="en-US" sz="2800" b="1" dirty="0" smtClean="0">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I was at the fortress of Susa. </a:t>
            </a:r>
            <a:r>
              <a:rPr lang="en-US" sz="2800" b="1" baseline="30000" dirty="0" smtClean="0">
                <a:effectLst>
                  <a:glow rad="127000">
                    <a:schemeClr val="tx1"/>
                  </a:glow>
                </a:effectLst>
                <a:latin typeface="Arial" charset="0"/>
                <a:ea typeface="ＭＳ Ｐゴシック" charset="0"/>
                <a:cs typeface="ＭＳ Ｐゴシック" charset="0"/>
              </a:rPr>
              <a:t>2</a:t>
            </a:r>
            <a:r>
              <a:rPr lang="en-US" sz="2800" b="1" dirty="0" smtClean="0">
                <a:effectLst>
                  <a:glow rad="127000">
                    <a:schemeClr val="tx1"/>
                  </a:glow>
                </a:effectLst>
                <a:latin typeface="Arial" charset="0"/>
                <a:ea typeface="ＭＳ Ｐゴシック" charset="0"/>
                <a:cs typeface="ＭＳ Ｐゴシック" charset="0"/>
              </a:rPr>
              <a:t>Hanani</a:t>
            </a:r>
            <a:r>
              <a:rPr lang="en-US" sz="2800" b="1" dirty="0">
                <a:effectLst>
                  <a:glow rad="127000">
                    <a:schemeClr val="tx1"/>
                  </a:glow>
                </a:effectLst>
                <a:latin typeface="Arial" charset="0"/>
                <a:ea typeface="ＭＳ Ｐゴシック" charset="0"/>
                <a:cs typeface="ＭＳ Ｐゴシック" charset="0"/>
              </a:rPr>
              <a:t>, one of my brothers, came to visit me with some other men who had just arrived from Judah. I asked them about the Jews who had returned there from captivity and about how things were going in Jerusalem.</a:t>
            </a:r>
            <a:br>
              <a:rPr lang="en-US" sz="2800" b="1" dirty="0">
                <a:effectLst>
                  <a:glow rad="127000">
                    <a:schemeClr val="tx1"/>
                  </a:glow>
                </a:effectLst>
                <a:latin typeface="Arial" charset="0"/>
                <a:ea typeface="ＭＳ Ｐゴシック" charset="0"/>
                <a:cs typeface="ＭＳ Ｐゴシック" charset="0"/>
              </a:rPr>
            </a:br>
            <a:r>
              <a:rPr lang="en-US" sz="2800" b="1" baseline="30000" dirty="0" smtClean="0">
                <a:effectLst>
                  <a:glow rad="127000">
                    <a:schemeClr val="tx1"/>
                  </a:glow>
                </a:effectLst>
                <a:latin typeface="Arial" charset="0"/>
                <a:ea typeface="ＭＳ Ｐゴシック" charset="0"/>
                <a:cs typeface="ＭＳ Ｐゴシック" charset="0"/>
              </a:rPr>
              <a:t>3</a:t>
            </a:r>
            <a:r>
              <a:rPr lang="en-US" sz="2800" b="1" dirty="0" smtClean="0">
                <a:effectLst>
                  <a:glow rad="127000">
                    <a:schemeClr val="tx1"/>
                  </a:glow>
                </a:effectLst>
                <a:latin typeface="Arial" charset="0"/>
                <a:ea typeface="ＭＳ Ｐゴシック" charset="0"/>
                <a:cs typeface="ＭＳ Ｐゴシック" charset="0"/>
              </a:rPr>
              <a:t>They </a:t>
            </a:r>
            <a:r>
              <a:rPr lang="en-US" sz="2800" b="1" dirty="0">
                <a:effectLst>
                  <a:glow rad="127000">
                    <a:schemeClr val="tx1"/>
                  </a:glow>
                </a:effectLst>
                <a:latin typeface="Arial" charset="0"/>
                <a:ea typeface="ＭＳ Ｐゴシック" charset="0"/>
                <a:cs typeface="ＭＳ Ｐゴシック" charset="0"/>
              </a:rPr>
              <a:t>said to me, </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Things </a:t>
            </a:r>
            <a:r>
              <a:rPr lang="en-US" sz="2800" b="1" dirty="0">
                <a:effectLst>
                  <a:glow rad="127000">
                    <a:schemeClr val="tx1"/>
                  </a:glow>
                </a:effectLst>
                <a:latin typeface="Arial" charset="0"/>
                <a:ea typeface="ＭＳ Ｐゴシック" charset="0"/>
                <a:cs typeface="ＭＳ Ｐゴシック" charset="0"/>
              </a:rPr>
              <a:t>are not going well for those who returned to the province of Judah. They are in great trouble and disgrace. The wall of Jerusalem has been torn down, and the gates have been destroyed by </a:t>
            </a:r>
            <a:r>
              <a:rPr lang="en-US" sz="2800" b="1" dirty="0" smtClean="0">
                <a:effectLst>
                  <a:glow rad="127000">
                    <a:schemeClr val="tx1"/>
                  </a:glow>
                </a:effectLst>
                <a:latin typeface="Arial" charset="0"/>
                <a:ea typeface="ＭＳ Ｐゴシック" charset="0"/>
                <a:cs typeface="ＭＳ Ｐゴシック" charset="0"/>
              </a:rPr>
              <a:t>fire</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(1:1-3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1600">
              <a:latin typeface="Arial"/>
              <a:ea typeface="+mn-ea"/>
              <a:cs typeface="Arial"/>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1600">
              <a:latin typeface="Arial"/>
              <a:ea typeface="+mn-ea"/>
              <a:cs typeface="Arial"/>
            </a:endParaRPr>
          </a:p>
        </p:txBody>
      </p:sp>
      <p:sp>
        <p:nvSpPr>
          <p:cNvPr id="395269" name="Text Box 5"/>
          <p:cNvSpPr txBox="1">
            <a:spLocks noChangeArrowheads="1"/>
          </p:cNvSpPr>
          <p:nvPr/>
        </p:nvSpPr>
        <p:spPr bwMode="auto">
          <a:xfrm>
            <a:off x="8382000" y="76200"/>
            <a:ext cx="612775" cy="4000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eaLnBrk="1" hangingPunct="1">
              <a:defRPr/>
            </a:pPr>
            <a:r>
              <a:rPr lang="en-US" sz="2000" b="1">
                <a:solidFill>
                  <a:srgbClr val="FFFFFF"/>
                </a:solidFill>
                <a:latin typeface="Arial"/>
                <a:ea typeface="+mn-ea"/>
                <a:cs typeface="Arial"/>
              </a:rPr>
              <a:t>560</a:t>
            </a: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800">
                <a:solidFill>
                  <a:srgbClr val="FFFFFF"/>
                </a:solidFill>
                <a:latin typeface="Arial"/>
                <a:ea typeface="+mn-ea"/>
                <a:cs typeface="Arial"/>
              </a:rPr>
              <a:t>586</a:t>
            </a:r>
          </a:p>
        </p:txBody>
      </p:sp>
      <p:sp>
        <p:nvSpPr>
          <p:cNvPr id="246791"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Black"/>
                <a:ea typeface="Arial Black"/>
                <a:cs typeface="Arial Black"/>
              </a:rPr>
              <a:t>The Postexilic Era</a:t>
            </a: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800">
                <a:solidFill>
                  <a:srgbClr val="FFFFFF"/>
                </a:solidFill>
                <a:latin typeface="Arial"/>
                <a:ea typeface="+mn-ea"/>
                <a:cs typeface="Arial"/>
              </a:rPr>
              <a:t>539</a:t>
            </a: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800">
                <a:solidFill>
                  <a:srgbClr val="FFFFFF"/>
                </a:solidFill>
                <a:latin typeface="Arial"/>
                <a:ea typeface="+mn-ea"/>
                <a:cs typeface="Arial"/>
              </a:rPr>
              <a:t>536</a:t>
            </a: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800">
                <a:solidFill>
                  <a:srgbClr val="FFFFFF"/>
                </a:solidFill>
                <a:latin typeface="Arial"/>
                <a:ea typeface="+mn-ea"/>
                <a:cs typeface="Arial"/>
              </a:rPr>
              <a:t>516</a:t>
            </a: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800">
                <a:solidFill>
                  <a:srgbClr val="FFFFFF"/>
                </a:solidFill>
                <a:latin typeface="Arial"/>
                <a:ea typeface="+mn-ea"/>
                <a:cs typeface="Arial"/>
              </a:rPr>
              <a:t>605</a:t>
            </a: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a:solidFill>
                  <a:srgbClr val="FFFFFF"/>
                </a:solidFill>
                <a:latin typeface="Arial"/>
                <a:ea typeface="+mn-ea"/>
                <a:cs typeface="Arial"/>
              </a:rPr>
              <a:t>Haggai</a:t>
            </a: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a:solidFill>
                  <a:srgbClr val="FFFFFF"/>
                </a:solidFill>
                <a:latin typeface="Arial"/>
                <a:ea typeface="+mn-ea"/>
                <a:cs typeface="Arial"/>
              </a:rPr>
              <a:t>Zechariah</a:t>
            </a: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400">
                <a:solidFill>
                  <a:srgbClr val="FFFFFF"/>
                </a:solidFill>
                <a:latin typeface="Arial"/>
                <a:ea typeface="+mn-ea"/>
                <a:cs typeface="Arial"/>
              </a:rPr>
              <a:t>Malachi</a:t>
            </a: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800">
                <a:solidFill>
                  <a:srgbClr val="FFFFFF"/>
                </a:solidFill>
                <a:latin typeface="Arial"/>
                <a:ea typeface="+mn-ea"/>
                <a:cs typeface="Arial"/>
              </a:rPr>
              <a:t>520</a:t>
            </a: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a:solidFill>
                  <a:srgbClr val="FFFFFF"/>
                </a:solidFill>
                <a:latin typeface="Arial"/>
                <a:ea typeface="+mn-ea"/>
                <a:cs typeface="Arial"/>
              </a:rPr>
              <a:t>Temple work</a:t>
            </a: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a:solidFill>
                  <a:srgbClr val="FFFFFF"/>
                </a:solidFill>
                <a:latin typeface="Arial"/>
                <a:ea typeface="+mn-ea"/>
                <a:cs typeface="Arial"/>
              </a:rPr>
              <a:t>Ezra</a:t>
            </a: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a:solidFill>
                  <a:srgbClr val="FFFFFF"/>
                </a:solidFill>
                <a:latin typeface="Arial"/>
                <a:ea typeface="+mn-ea"/>
                <a:cs typeface="Arial"/>
              </a:rPr>
              <a:t>Nehemiah</a:t>
            </a: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a:defRPr/>
            </a:pPr>
            <a:endParaRPr lang="en-US" sz="2000">
              <a:solidFill>
                <a:schemeClr val="accent2"/>
              </a:solidFill>
              <a:latin typeface="Arial"/>
              <a:ea typeface="+mn-ea"/>
              <a:cs typeface="Arial"/>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a:defRPr/>
            </a:pPr>
            <a:endParaRPr lang="en-US" sz="2000">
              <a:solidFill>
                <a:schemeClr val="accent2"/>
              </a:solidFill>
              <a:latin typeface="Arial"/>
              <a:ea typeface="+mn-ea"/>
              <a:cs typeface="Arial"/>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a:defRPr/>
            </a:pPr>
            <a:endParaRPr lang="en-US" sz="2000">
              <a:solidFill>
                <a:schemeClr val="accent2"/>
              </a:solidFill>
              <a:latin typeface="Arial"/>
              <a:ea typeface="+mn-ea"/>
              <a:cs typeface="Arial"/>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a:solidFill>
                  <a:srgbClr val="FFFFFF"/>
                </a:solidFill>
                <a:latin typeface="Arial"/>
                <a:ea typeface="+mn-ea"/>
                <a:cs typeface="Arial"/>
              </a:rPr>
              <a:t>Zerubbabel</a:t>
            </a: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800">
                <a:solidFill>
                  <a:srgbClr val="FFFFFF"/>
                </a:solidFill>
                <a:latin typeface="Arial"/>
                <a:ea typeface="+mn-ea"/>
                <a:cs typeface="Arial"/>
              </a:rPr>
              <a:t>444-425</a:t>
            </a: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a:solidFill>
                  <a:srgbClr val="FFFFFF"/>
                </a:solidFill>
                <a:latin typeface="Arial"/>
                <a:ea typeface="+mn-ea"/>
                <a:cs typeface="Arial"/>
              </a:rPr>
              <a:t>Esther</a:t>
            </a: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800">
                <a:solidFill>
                  <a:srgbClr val="FFFFFF"/>
                </a:solidFill>
                <a:latin typeface="Arial"/>
                <a:ea typeface="+mn-ea"/>
                <a:cs typeface="Arial"/>
              </a:rPr>
              <a:t>483-473</a:t>
            </a: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b="1" i="1">
                <a:solidFill>
                  <a:srgbClr val="FFFFFF"/>
                </a:solidFill>
                <a:latin typeface="Arial"/>
                <a:ea typeface="+mn-ea"/>
                <a:cs typeface="Arial"/>
              </a:rPr>
              <a:t>Prophets:</a:t>
            </a: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b="1" i="1">
                <a:solidFill>
                  <a:srgbClr val="FFFFFF"/>
                </a:solidFill>
                <a:latin typeface="Arial"/>
                <a:ea typeface="+mn-ea"/>
                <a:cs typeface="Arial"/>
              </a:rPr>
              <a:t>Others:</a:t>
            </a: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accent2"/>
              </a:buClr>
              <a:buSzPct val="110000"/>
              <a:defRPr/>
            </a:pPr>
            <a:r>
              <a:rPr lang="en-US" sz="2400" b="1" i="1">
                <a:solidFill>
                  <a:srgbClr val="FFFFFF"/>
                </a:solidFill>
                <a:latin typeface="Arial"/>
                <a:ea typeface="+mn-ea"/>
                <a:cs typeface="Arial"/>
              </a:rPr>
              <a:t>Persian Kings:</a:t>
            </a: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400">
                <a:solidFill>
                  <a:srgbClr val="FFFFFF"/>
                </a:solidFill>
                <a:latin typeface="Arial"/>
                <a:ea typeface="+mn-ea"/>
                <a:cs typeface="Arial"/>
              </a:rPr>
              <a:t>Cyrus</a:t>
            </a: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400">
                <a:solidFill>
                  <a:srgbClr val="FFFFFF"/>
                </a:solidFill>
                <a:latin typeface="Arial"/>
                <a:ea typeface="+mn-ea"/>
                <a:cs typeface="Arial"/>
              </a:rPr>
              <a:t>Darius</a:t>
            </a: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400">
                <a:solidFill>
                  <a:srgbClr val="FFFFFF"/>
                </a:solidFill>
                <a:latin typeface="Arial"/>
                <a:ea typeface="+mn-ea"/>
                <a:cs typeface="Arial"/>
              </a:rPr>
              <a:t>Xerxes</a:t>
            </a: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chemeClr val="accent2"/>
              </a:buClr>
              <a:buSzPct val="110000"/>
              <a:defRPr/>
            </a:pPr>
            <a:r>
              <a:rPr lang="en-US" sz="2400">
                <a:solidFill>
                  <a:srgbClr val="FFFFFF"/>
                </a:solidFill>
                <a:latin typeface="Arial"/>
                <a:ea typeface="+mn-ea"/>
                <a:cs typeface="Arial"/>
              </a:rPr>
              <a:t>Artaxerxes</a:t>
            </a:r>
          </a:p>
        </p:txBody>
      </p:sp>
      <p:pic>
        <p:nvPicPr>
          <p:cNvPr id="246817" name="Picture 33" descr="1Temple"/>
          <p:cNvPicPr>
            <a:picLocks noChangeAspect="1" noChangeArrowheads="1"/>
          </p:cNvPicPr>
          <p:nvPr/>
        </p:nvPicPr>
        <p:blipFill>
          <a:blip r:embed="rId3">
            <a:extLst>
              <a:ext uri="{28A0092B-C50C-407E-A947-70E740481C1C}">
                <a14:useLocalDpi xmlns:a14="http://schemas.microsoft.com/office/drawing/2010/main" val="0"/>
              </a:ext>
            </a:extLst>
          </a:blip>
          <a:srcRect l="21739"/>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18"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pic>
        <p:nvPicPr>
          <p:cNvPr id="248834"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400" b="1">
                <a:solidFill>
                  <a:srgbClr val="FFFFFF"/>
                </a:solidFill>
                <a:latin typeface="Arial" charset="0"/>
                <a:cs typeface="Arial" charset="0"/>
              </a:rPr>
              <a:t>The boundaries of the empire that Cyrus II initiated </a:t>
            </a:r>
          </a:p>
          <a:p>
            <a:pPr algn="ctr" eaLnBrk="1" hangingPunct="1"/>
            <a:r>
              <a:rPr lang="en-US" sz="2400" b="1">
                <a:solidFill>
                  <a:srgbClr val="FFFFFF"/>
                </a:solidFill>
                <a:latin typeface="Arial" charset="0"/>
                <a:cs typeface="Arial" charset="0"/>
              </a:rPr>
              <a:t>and Darius I consolidated stretched from Greece to India</a:t>
            </a:r>
          </a:p>
        </p:txBody>
      </p:sp>
      <p:sp>
        <p:nvSpPr>
          <p:cNvPr id="248836"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168965" name="Group 1030"/>
          <p:cNvGrpSpPr>
            <a:grpSpLocks/>
          </p:cNvGrpSpPr>
          <p:nvPr/>
        </p:nvGrpSpPr>
        <p:grpSpPr bwMode="auto">
          <a:xfrm>
            <a:off x="4267200" y="2514600"/>
            <a:ext cx="685800" cy="685800"/>
            <a:chOff x="2976" y="1728"/>
            <a:chExt cx="432" cy="432"/>
          </a:xfrm>
          <a:solidFill>
            <a:srgbClr val="000000"/>
          </a:solidFill>
        </p:grpSpPr>
        <p:sp>
          <p:nvSpPr>
            <p:cNvPr id="168966" name="Oval 1031"/>
            <p:cNvSpPr>
              <a:spLocks noChangeArrowheads="1"/>
            </p:cNvSpPr>
            <p:nvPr/>
          </p:nvSpPr>
          <p:spPr bwMode="auto">
            <a:xfrm>
              <a:off x="2976" y="1728"/>
              <a:ext cx="432" cy="432"/>
            </a:xfrm>
            <a:prstGeom prst="ellipse">
              <a:avLst/>
            </a:prstGeom>
            <a:grpFill/>
            <a:ln w="12700">
              <a:solidFill>
                <a:schemeClr val="tx1"/>
              </a:solidFill>
              <a:miter lim="800000"/>
              <a:headEnd type="none" w="sm" len="sm"/>
              <a:tailEnd type="none" w="sm" len="sm"/>
            </a:ln>
          </p:spPr>
          <p:txBody>
            <a:bodyPr wrap="none" anchor="ctr"/>
            <a:lstStyle/>
            <a:p>
              <a:pPr>
                <a:defRPr/>
              </a:pPr>
              <a:endParaRPr lang="en-US"/>
            </a:p>
          </p:txBody>
        </p:sp>
        <p:sp>
          <p:nvSpPr>
            <p:cNvPr id="168967" name="Text Box 1032"/>
            <p:cNvSpPr txBox="1">
              <a:spLocks noChangeArrowheads="1"/>
            </p:cNvSpPr>
            <p:nvPr/>
          </p:nvSpPr>
          <p:spPr bwMode="auto">
            <a:xfrm>
              <a:off x="2976" y="1900"/>
              <a:ext cx="432" cy="212"/>
            </a:xfrm>
            <a:prstGeom prst="rect">
              <a:avLst/>
            </a:prstGeom>
            <a:no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aseline="30000" dirty="0" smtClean="0">
                  <a:solidFill>
                    <a:schemeClr val="bg1"/>
                  </a:solidFill>
                  <a:latin typeface="Arial" charset="0"/>
                </a:rPr>
                <a:t>Susa</a:t>
              </a:r>
            </a:p>
          </p:txBody>
        </p:sp>
      </p:gr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0882"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pic>
        <p:nvPicPr>
          <p:cNvPr id="2508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6988"/>
            <a:ext cx="9166225" cy="657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2" name="Rectangle 1026"/>
          <p:cNvSpPr>
            <a:spLocks noGrp="1" noChangeArrowheads="1"/>
          </p:cNvSpPr>
          <p:nvPr>
            <p:ph type="title"/>
          </p:nvPr>
        </p:nvSpPr>
        <p:spPr>
          <a:xfrm>
            <a:off x="0" y="6037263"/>
            <a:ext cx="9144000" cy="820737"/>
          </a:xfrm>
          <a:solidFill>
            <a:srgbClr val="000000"/>
          </a:solidFill>
        </p:spPr>
        <p:txBody>
          <a:bodyPr/>
          <a:lstStyle/>
          <a:p>
            <a:pPr algn="ctr" eaLnBrk="1" hangingPunct="1">
              <a:defRPr/>
            </a:pPr>
            <a:r>
              <a:rPr lang="en-US" sz="4800" b="1" dirty="0" smtClean="0">
                <a:solidFill>
                  <a:srgbClr val="FFFFFF"/>
                </a:solidFill>
                <a:latin typeface="Arial Black" charset="0"/>
                <a:ea typeface="ＭＳ Ｐゴシック" charset="0"/>
                <a:cs typeface="ＭＳ Ｐゴシック" charset="0"/>
              </a:rPr>
              <a:t>The Three "</a:t>
            </a:r>
            <a:r>
              <a:rPr lang="en-US" sz="4800" b="1" dirty="0" err="1" smtClean="0">
                <a:solidFill>
                  <a:srgbClr val="FFFFFF"/>
                </a:solidFill>
                <a:latin typeface="Arial Black" charset="0"/>
                <a:ea typeface="ＭＳ Ｐゴシック" charset="0"/>
                <a:cs typeface="ＭＳ Ｐゴシック" charset="0"/>
              </a:rPr>
              <a:t>Rs</a:t>
            </a:r>
            <a:r>
              <a:rPr lang="en-US" sz="4800" b="1" dirty="0" smtClean="0">
                <a:solidFill>
                  <a:srgbClr val="FFFFFF"/>
                </a:solidFill>
                <a:latin typeface="Arial Black" charset="0"/>
                <a:ea typeface="ＭＳ Ｐゴシック" charset="0"/>
                <a:cs typeface="ＭＳ Ｐゴシック" charset="0"/>
              </a:rPr>
              <a:t>" (1:3)</a:t>
            </a:r>
            <a:endParaRPr lang="en-US" sz="6000" b="1" dirty="0">
              <a:solidFill>
                <a:srgbClr val="FFFFFF"/>
              </a:solidFill>
              <a:latin typeface="Arial Black" charset="0"/>
              <a:ea typeface="ＭＳ Ｐゴシック" charset="0"/>
              <a:cs typeface="ＭＳ Ｐゴシック" charset="0"/>
            </a:endParaRPr>
          </a:p>
        </p:txBody>
      </p:sp>
      <p:sp>
        <p:nvSpPr>
          <p:cNvPr id="250885" name="Rectangle 1026"/>
          <p:cNvSpPr txBox="1">
            <a:spLocks noChangeArrowheads="1"/>
          </p:cNvSpPr>
          <p:nvPr/>
        </p:nvSpPr>
        <p:spPr bwMode="auto">
          <a:xfrm>
            <a:off x="250825" y="15875"/>
            <a:ext cx="84248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685800" indent="-6858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4800" b="1">
                <a:solidFill>
                  <a:schemeClr val="bg2"/>
                </a:solidFill>
                <a:latin typeface="Arial Black" charset="0"/>
              </a:rPr>
              <a:t>Remnant Small</a:t>
            </a:r>
          </a:p>
          <a:p>
            <a:pPr eaLnBrk="1" hangingPunct="1">
              <a:buFont typeface="Arial" charset="0"/>
              <a:buChar char="•"/>
            </a:pPr>
            <a:r>
              <a:rPr lang="en-US" sz="4800" b="1">
                <a:solidFill>
                  <a:schemeClr val="bg2"/>
                </a:solidFill>
                <a:latin typeface="Arial Black" charset="0"/>
              </a:rPr>
              <a:t>Reproached Jews</a:t>
            </a:r>
          </a:p>
          <a:p>
            <a:pPr eaLnBrk="1" hangingPunct="1">
              <a:buFont typeface="Arial" charset="0"/>
              <a:buChar char="•"/>
            </a:pPr>
            <a:r>
              <a:rPr lang="en-US" sz="4800" b="1">
                <a:solidFill>
                  <a:schemeClr val="bg2"/>
                </a:solidFill>
                <a:latin typeface="Arial Black" charset="0"/>
              </a:rPr>
              <a:t>Ruined Walls</a:t>
            </a:r>
            <a:endParaRPr lang="en-US" sz="6000" b="1">
              <a:solidFill>
                <a:schemeClr val="bg2"/>
              </a:solidFill>
              <a:latin typeface="Arial Black"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5" descr="Stephen's Plane Q400 Interi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sp>
        <p:nvSpPr>
          <p:cNvPr id="2" name="Title 1"/>
          <p:cNvSpPr>
            <a:spLocks noGrp="1"/>
          </p:cNvSpPr>
          <p:nvPr>
            <p:ph type="title"/>
          </p:nvPr>
        </p:nvSpPr>
        <p:spPr>
          <a:xfrm>
            <a:off x="107504" y="5013175"/>
            <a:ext cx="9036496" cy="1844825"/>
          </a:xfrm>
        </p:spPr>
        <p:txBody>
          <a:bodyPr/>
          <a:lstStyle/>
          <a:p>
            <a:pPr>
              <a:defRPr/>
            </a:pPr>
            <a:r>
              <a:rPr lang="en-US" b="1" dirty="0">
                <a:solidFill>
                  <a:schemeClr val="tx1"/>
                </a:solidFill>
                <a:effectLst>
                  <a:glow rad="266700">
                    <a:schemeClr val="bg1">
                      <a:alpha val="75000"/>
                    </a:schemeClr>
                  </a:glow>
                </a:effectLst>
              </a:rPr>
              <a:t>Stephen </a:t>
            </a:r>
            <a:r>
              <a:rPr lang="en-US" b="1" dirty="0" smtClean="0">
                <a:solidFill>
                  <a:schemeClr val="tx1"/>
                </a:solidFill>
                <a:effectLst>
                  <a:glow rad="266700">
                    <a:schemeClr val="bg1">
                      <a:alpha val="75000"/>
                    </a:schemeClr>
                  </a:glow>
                </a:effectLst>
              </a:rPr>
              <a:t>flies with Horizon Air</a:t>
            </a:r>
            <a:endParaRPr lang="en-US" b="1" dirty="0">
              <a:solidFill>
                <a:schemeClr val="tx1"/>
              </a:solidFill>
              <a:effectLst>
                <a:glow rad="266700">
                  <a:schemeClr val="bg1">
                    <a:alpha val="75000"/>
                  </a:schemeClr>
                </a:glow>
              </a:effectLst>
            </a:endParaRPr>
          </a:p>
        </p:txBody>
      </p:sp>
      <p:pic>
        <p:nvPicPr>
          <p:cNvPr id="183300" name="Picture 2" descr="Stephen's Plane Q400 Interior 70,74,78 seat pla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28575"/>
            <a:ext cx="4394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p:cNvPicPr>
            <a:picLocks noChangeAspect="1" noChangeArrowheads="1"/>
          </p:cNvPicPr>
          <p:nvPr/>
        </p:nvPicPr>
        <p:blipFill>
          <a:blip r:embed="rId3">
            <a:extLst>
              <a:ext uri="{28A0092B-C50C-407E-A947-70E740481C1C}">
                <a14:useLocalDpi xmlns:a14="http://schemas.microsoft.com/office/drawing/2010/main" val="0"/>
              </a:ext>
            </a:extLst>
          </a:blip>
          <a:srcRect l="16208" t="4111" r="20833" b="26373"/>
          <a:stretch>
            <a:fillRect/>
          </a:stretch>
        </p:blipFill>
        <p:spPr bwMode="auto">
          <a:xfrm>
            <a:off x="0" y="-958850"/>
            <a:ext cx="9296400" cy="778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idx="4294967295"/>
          </p:nvPr>
        </p:nvSpPr>
        <p:spPr bwMode="auto">
          <a:xfrm>
            <a:off x="2771775" y="0"/>
            <a:ext cx="6372225" cy="1524000"/>
          </a:xfrm>
          <a:prstGeom prst="rect">
            <a:avLst/>
          </a:prstGeom>
          <a:solidFill>
            <a:schemeClr val="accent2"/>
          </a:solidFill>
          <a:ln w="57150">
            <a:solidFill>
              <a:schemeClr val="bg2"/>
            </a:solidFill>
            <a:miter lim="800000"/>
            <a:headEnd/>
            <a:tailEnd/>
          </a:ln>
        </p:spPr>
        <p:txBody>
          <a:bodyPr/>
          <a:lstStyle/>
          <a:p>
            <a:pPr algn="ctr" eaLnBrk="1" hangingPunct="1">
              <a:defRPr/>
            </a:pPr>
            <a:r>
              <a:rPr lang="en-US" sz="4000" b="1" dirty="0">
                <a:latin typeface="Arial"/>
                <a:ea typeface="ＭＳ Ｐゴシック" charset="0"/>
                <a:cs typeface="Arial"/>
              </a:rPr>
              <a:t>Borders of the Land Promised to Abraham</a:t>
            </a:r>
          </a:p>
        </p:txBody>
      </p:sp>
      <p:pic>
        <p:nvPicPr>
          <p:cNvPr id="25293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24300"/>
            <a:ext cx="1549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Line 5"/>
          <p:cNvSpPr>
            <a:spLocks noChangeShapeType="1"/>
          </p:cNvSpPr>
          <p:nvPr/>
        </p:nvSpPr>
        <p:spPr bwMode="auto">
          <a:xfrm>
            <a:off x="1219200" y="3276600"/>
            <a:ext cx="228600" cy="304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6" name="Line 6"/>
          <p:cNvSpPr>
            <a:spLocks noChangeShapeType="1"/>
          </p:cNvSpPr>
          <p:nvPr/>
        </p:nvSpPr>
        <p:spPr bwMode="auto">
          <a:xfrm>
            <a:off x="2286000" y="1600200"/>
            <a:ext cx="685800" cy="304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7" name="AutoShape 7"/>
          <p:cNvSpPr>
            <a:spLocks noChangeArrowheads="1"/>
          </p:cNvSpPr>
          <p:nvPr/>
        </p:nvSpPr>
        <p:spPr bwMode="auto">
          <a:xfrm rot="-9378132">
            <a:off x="1490663" y="1573213"/>
            <a:ext cx="965200" cy="2109787"/>
          </a:xfrm>
          <a:prstGeom prst="parallelogram">
            <a:avLst>
              <a:gd name="adj" fmla="val 25000"/>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ahoma" charset="0"/>
            </a:endParaRPr>
          </a:p>
        </p:txBody>
      </p:sp>
      <p:sp>
        <p:nvSpPr>
          <p:cNvPr id="252935" name="Text Box 8"/>
          <p:cNvSpPr txBox="1">
            <a:spLocks noChangeArrowheads="1"/>
          </p:cNvSpPr>
          <p:nvPr/>
        </p:nvSpPr>
        <p:spPr bwMode="auto">
          <a:xfrm>
            <a:off x="3124200" y="3048000"/>
            <a:ext cx="6019800" cy="2654300"/>
          </a:xfrm>
          <a:prstGeom prst="rect">
            <a:avLst/>
          </a:prstGeom>
          <a:gradFill rotWithShape="1">
            <a:gsLst>
              <a:gs pos="0">
                <a:srgbClr val="663300"/>
              </a:gs>
              <a:gs pos="100000">
                <a:srgbClr val="2F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latin typeface="Tahoma" charset="0"/>
              </a:rPr>
              <a:t>Genesis 15:18 </a:t>
            </a:r>
          </a:p>
          <a:p>
            <a:r>
              <a:rPr lang="en-US" sz="2800">
                <a:latin typeface="Tahoma" charset="0"/>
              </a:rPr>
              <a:t>"On that day the LORD made a covenant with Abram, saying, </a:t>
            </a:r>
            <a:r>
              <a:rPr lang="fr-FR" sz="2800">
                <a:latin typeface="Tahoma" charset="0"/>
              </a:rPr>
              <a:t>'</a:t>
            </a:r>
            <a:r>
              <a:rPr lang="en-US" altLang="ja-JP" sz="2800">
                <a:latin typeface="Tahoma" charset="0"/>
              </a:rPr>
              <a:t>To your offspring I give this land, from the river of Egypt to the great river, the river Euphrates</a:t>
            </a:r>
            <a:r>
              <a:rPr lang="fr-FR" altLang="ja-JP" sz="2800">
                <a:latin typeface="Tahoma" charset="0"/>
              </a:rPr>
              <a:t>'"</a:t>
            </a:r>
            <a:r>
              <a:rPr lang="en-US" altLang="ja-JP" sz="2800">
                <a:latin typeface="Tahoma" charset="0"/>
              </a:rPr>
              <a:t> (ESV)</a:t>
            </a:r>
            <a:endParaRPr lang="en-US" sz="2800">
              <a:latin typeface="Tahoma" charset="0"/>
            </a:endParaRPr>
          </a:p>
        </p:txBody>
      </p:sp>
      <p:sp>
        <p:nvSpPr>
          <p:cNvPr id="252936" name="Text Box 9"/>
          <p:cNvSpPr txBox="1">
            <a:spLocks noChangeArrowheads="1"/>
          </p:cNvSpPr>
          <p:nvPr/>
        </p:nvSpPr>
        <p:spPr bwMode="auto">
          <a:xfrm>
            <a:off x="8686800" y="-914400"/>
            <a:ext cx="533400" cy="457200"/>
          </a:xfrm>
          <a:prstGeom prst="rect">
            <a:avLst/>
          </a:prstGeom>
          <a:solidFill>
            <a:srgbClr val="66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tx2"/>
                </a:solidFill>
              </a:rPr>
              <a:t>44</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1000" fill="hold"/>
                                        <p:tgtEl>
                                          <p:spTgt spid="40965"/>
                                        </p:tgtEl>
                                        <p:attrNameLst>
                                          <p:attrName>ppt_w</p:attrName>
                                        </p:attrNameLst>
                                      </p:cBhvr>
                                      <p:tavLst>
                                        <p:tav tm="0">
                                          <p:val>
                                            <p:fltVal val="0"/>
                                          </p:val>
                                        </p:tav>
                                        <p:tav tm="100000">
                                          <p:val>
                                            <p:strVal val="#ppt_w"/>
                                          </p:val>
                                        </p:tav>
                                      </p:tavLst>
                                    </p:anim>
                                    <p:anim calcmode="lin" valueType="num">
                                      <p:cBhvr>
                                        <p:cTn id="8" dur="1000" fill="hold"/>
                                        <p:tgtEl>
                                          <p:spTgt spid="40965"/>
                                        </p:tgtEl>
                                        <p:attrNameLst>
                                          <p:attrName>ppt_h</p:attrName>
                                        </p:attrNameLst>
                                      </p:cBhvr>
                                      <p:tavLst>
                                        <p:tav tm="0">
                                          <p:val>
                                            <p:fltVal val="0"/>
                                          </p:val>
                                        </p:tav>
                                        <p:tav tm="100000">
                                          <p:val>
                                            <p:strVal val="#ppt_h"/>
                                          </p:val>
                                        </p:tav>
                                      </p:tavLst>
                                    </p:anim>
                                    <p:anim calcmode="lin" valueType="num">
                                      <p:cBhvr>
                                        <p:cTn id="9"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0966"/>
                                        </p:tgtEl>
                                        <p:attrNameLst>
                                          <p:attrName>style.visibility</p:attrName>
                                        </p:attrNameLst>
                                      </p:cBhvr>
                                      <p:to>
                                        <p:strVal val="visible"/>
                                      </p:to>
                                    </p:set>
                                    <p:anim calcmode="lin" valueType="num">
                                      <p:cBhvr>
                                        <p:cTn id="15" dur="1000" fill="hold"/>
                                        <p:tgtEl>
                                          <p:spTgt spid="40966"/>
                                        </p:tgtEl>
                                        <p:attrNameLst>
                                          <p:attrName>ppt_w</p:attrName>
                                        </p:attrNameLst>
                                      </p:cBhvr>
                                      <p:tavLst>
                                        <p:tav tm="0">
                                          <p:val>
                                            <p:fltVal val="0"/>
                                          </p:val>
                                        </p:tav>
                                        <p:tav tm="100000">
                                          <p:val>
                                            <p:strVal val="#ppt_w"/>
                                          </p:val>
                                        </p:tav>
                                      </p:tavLst>
                                    </p:anim>
                                    <p:anim calcmode="lin" valueType="num">
                                      <p:cBhvr>
                                        <p:cTn id="16" dur="1000" fill="hold"/>
                                        <p:tgtEl>
                                          <p:spTgt spid="40966"/>
                                        </p:tgtEl>
                                        <p:attrNameLst>
                                          <p:attrName>ppt_h</p:attrName>
                                        </p:attrNameLst>
                                      </p:cBhvr>
                                      <p:tavLst>
                                        <p:tav tm="0">
                                          <p:val>
                                            <p:fltVal val="0"/>
                                          </p:val>
                                        </p:tav>
                                        <p:tav tm="100000">
                                          <p:val>
                                            <p:strVal val="#ppt_h"/>
                                          </p:val>
                                        </p:tav>
                                      </p:tavLst>
                                    </p:anim>
                                    <p:anim calcmode="lin" valueType="num">
                                      <p:cBhvr>
                                        <p:cTn id="17" dur="1000" fill="hold"/>
                                        <p:tgtEl>
                                          <p:spTgt spid="409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9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0967"/>
                                        </p:tgtEl>
                                        <p:attrNameLst>
                                          <p:attrName>style.visibility</p:attrName>
                                        </p:attrNameLst>
                                      </p:cBhvr>
                                      <p:to>
                                        <p:strVal val="visible"/>
                                      </p:to>
                                    </p:set>
                                    <p:anim calcmode="lin" valueType="num">
                                      <p:cBhvr>
                                        <p:cTn id="23" dur="1000" fill="hold"/>
                                        <p:tgtEl>
                                          <p:spTgt spid="40967"/>
                                        </p:tgtEl>
                                        <p:attrNameLst>
                                          <p:attrName>ppt_w</p:attrName>
                                        </p:attrNameLst>
                                      </p:cBhvr>
                                      <p:tavLst>
                                        <p:tav tm="0">
                                          <p:val>
                                            <p:fltVal val="0"/>
                                          </p:val>
                                        </p:tav>
                                        <p:tav tm="100000">
                                          <p:val>
                                            <p:strVal val="#ppt_w"/>
                                          </p:val>
                                        </p:tav>
                                      </p:tavLst>
                                    </p:anim>
                                    <p:anim calcmode="lin" valueType="num">
                                      <p:cBhvr>
                                        <p:cTn id="24" dur="1000" fill="hold"/>
                                        <p:tgtEl>
                                          <p:spTgt spid="40967"/>
                                        </p:tgtEl>
                                        <p:attrNameLst>
                                          <p:attrName>ppt_h</p:attrName>
                                        </p:attrNameLst>
                                      </p:cBhvr>
                                      <p:tavLst>
                                        <p:tav tm="0">
                                          <p:val>
                                            <p:fltVal val="0"/>
                                          </p:val>
                                        </p:tav>
                                        <p:tav tm="100000">
                                          <p:val>
                                            <p:strVal val="#ppt_h"/>
                                          </p:val>
                                        </p:tav>
                                      </p:tavLst>
                                    </p:anim>
                                    <p:anim calcmode="lin" valueType="num">
                                      <p:cBhvr>
                                        <p:cTn id="25" dur="1000" fill="hold"/>
                                        <p:tgtEl>
                                          <p:spTgt spid="4096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9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254978"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Text Box 1028"/>
          <p:cNvSpPr txBox="1">
            <a:spLocks noChangeArrowheads="1"/>
          </p:cNvSpPr>
          <p:nvPr/>
        </p:nvSpPr>
        <p:spPr bwMode="auto">
          <a:xfrm>
            <a:off x="0" y="6400800"/>
            <a:ext cx="91440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rPr>
              <a:t>Bethlehem aerial from north near Jerusalem</a:t>
            </a:r>
          </a:p>
        </p:txBody>
      </p:sp>
      <p:sp>
        <p:nvSpPr>
          <p:cNvPr id="404485" name="Text Box 1029"/>
          <p:cNvSpPr txBox="1">
            <a:spLocks noChangeArrowheads="1"/>
          </p:cNvSpPr>
          <p:nvPr/>
        </p:nvSpPr>
        <p:spPr bwMode="auto">
          <a:xfrm>
            <a:off x="3657600" y="685800"/>
            <a:ext cx="2152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eaLnBrk="1" hangingPunct="1">
              <a:defRPr/>
            </a:pPr>
            <a:r>
              <a:rPr lang="en-US" b="1">
                <a:solidFill>
                  <a:schemeClr val="bg1"/>
                </a:solidFill>
                <a:latin typeface="Arial" charset="0"/>
                <a:ea typeface="+mn-ea"/>
                <a:cs typeface="+mn-cs"/>
              </a:rPr>
              <a:t>Church of Nativity</a:t>
            </a:r>
          </a:p>
        </p:txBody>
      </p:sp>
      <p:sp>
        <p:nvSpPr>
          <p:cNvPr id="404486" name="Text Box 1030"/>
          <p:cNvSpPr txBox="1">
            <a:spLocks noChangeArrowheads="1"/>
          </p:cNvSpPr>
          <p:nvPr/>
        </p:nvSpPr>
        <p:spPr bwMode="auto">
          <a:xfrm>
            <a:off x="152400" y="0"/>
            <a:ext cx="16065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eaLnBrk="1" hangingPunct="1">
              <a:defRPr/>
            </a:pPr>
            <a:r>
              <a:rPr lang="en-US" sz="2400" b="1">
                <a:solidFill>
                  <a:schemeClr val="bg1"/>
                </a:solidFill>
                <a:latin typeface="Arial" charset="0"/>
                <a:ea typeface="+mn-ea"/>
                <a:cs typeface="+mn-cs"/>
              </a:rPr>
              <a:t>Herodium</a:t>
            </a:r>
          </a:p>
        </p:txBody>
      </p:sp>
      <p:sp>
        <p:nvSpPr>
          <p:cNvPr id="404487" name="Text Box 1031"/>
          <p:cNvSpPr txBox="1">
            <a:spLocks noChangeArrowheads="1"/>
          </p:cNvSpPr>
          <p:nvPr/>
        </p:nvSpPr>
        <p:spPr bwMode="auto">
          <a:xfrm>
            <a:off x="914400" y="1955800"/>
            <a:ext cx="1263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eaLnBrk="1" hangingPunct="1">
              <a:defRPr/>
            </a:pPr>
            <a:r>
              <a:rPr lang="en-US" b="1">
                <a:solidFill>
                  <a:schemeClr val="bg1"/>
                </a:solidFill>
                <a:latin typeface="Arial" charset="0"/>
                <a:ea typeface="+mn-ea"/>
                <a:cs typeface="+mn-cs"/>
              </a:rPr>
              <a:t>Har Homa</a:t>
            </a:r>
          </a:p>
        </p:txBody>
      </p:sp>
      <p:sp>
        <p:nvSpPr>
          <p:cNvPr id="404488" name="Text Box 1032"/>
          <p:cNvSpPr txBox="1">
            <a:spLocks noChangeArrowheads="1"/>
          </p:cNvSpPr>
          <p:nvPr/>
        </p:nvSpPr>
        <p:spPr bwMode="auto">
          <a:xfrm>
            <a:off x="6172200" y="2133600"/>
            <a:ext cx="8953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eaLnBrk="1" hangingPunct="1">
              <a:defRPr/>
            </a:pPr>
            <a:r>
              <a:rPr lang="en-US" b="1">
                <a:solidFill>
                  <a:schemeClr val="bg1"/>
                </a:solidFill>
                <a:latin typeface="Arial" charset="0"/>
                <a:ea typeface="+mn-ea"/>
                <a:cs typeface="+mn-cs"/>
              </a:rPr>
              <a:t>Tantur</a:t>
            </a:r>
          </a:p>
        </p:txBody>
      </p:sp>
      <p:sp>
        <p:nvSpPr>
          <p:cNvPr id="404489" name="Text Box 1033"/>
          <p:cNvSpPr txBox="1">
            <a:spLocks noChangeArrowheads="1"/>
          </p:cNvSpPr>
          <p:nvPr/>
        </p:nvSpPr>
        <p:spPr bwMode="auto">
          <a:xfrm>
            <a:off x="990600" y="3048000"/>
            <a:ext cx="1568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eaLnBrk="1" hangingPunct="1">
              <a:defRPr/>
            </a:pPr>
            <a:r>
              <a:rPr lang="en-US" b="1">
                <a:solidFill>
                  <a:schemeClr val="bg1"/>
                </a:solidFill>
                <a:latin typeface="Arial" charset="0"/>
                <a:ea typeface="+mn-ea"/>
                <a:cs typeface="+mn-cs"/>
              </a:rPr>
              <a:t>Ramat Rahel</a:t>
            </a:r>
          </a:p>
        </p:txBody>
      </p:sp>
      <p:sp>
        <p:nvSpPr>
          <p:cNvPr id="404490" name="Text Box 1034"/>
          <p:cNvSpPr txBox="1">
            <a:spLocks noChangeArrowheads="1"/>
          </p:cNvSpPr>
          <p:nvPr/>
        </p:nvSpPr>
        <p:spPr bwMode="auto">
          <a:xfrm>
            <a:off x="3733800" y="2667000"/>
            <a:ext cx="1187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eaLnBrk="1" hangingPunct="1">
              <a:defRPr/>
            </a:pPr>
            <a:r>
              <a:rPr lang="en-US" b="1">
                <a:solidFill>
                  <a:schemeClr val="bg1"/>
                </a:solidFill>
                <a:latin typeface="Arial" charset="0"/>
                <a:ea typeface="+mn-ea"/>
                <a:cs typeface="+mn-cs"/>
              </a:rPr>
              <a:t>Mar Elias</a:t>
            </a: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defRPr/>
            </a:pPr>
            <a:endParaRPr lang="en-US">
              <a:latin typeface="Times New Roman" pitchFamily="-108" charset="0"/>
              <a:ea typeface="+mn-ea"/>
              <a:cs typeface="+mn-cs"/>
            </a:endParaRPr>
          </a:p>
        </p:txBody>
      </p:sp>
      <p:sp>
        <p:nvSpPr>
          <p:cNvPr id="404492" name="Text Box 1036"/>
          <p:cNvSpPr txBox="1">
            <a:spLocks noChangeArrowheads="1"/>
          </p:cNvSpPr>
          <p:nvPr/>
        </p:nvSpPr>
        <p:spPr bwMode="auto">
          <a:xfrm>
            <a:off x="3886200" y="228600"/>
            <a:ext cx="17430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eaLnBrk="1" hangingPunct="1">
              <a:defRPr/>
            </a:pPr>
            <a:r>
              <a:rPr lang="en-US" sz="2400" b="1">
                <a:solidFill>
                  <a:schemeClr val="bg1"/>
                </a:solidFill>
                <a:latin typeface="Arial" charset="0"/>
                <a:ea typeface="+mn-ea"/>
                <a:cs typeface="+mn-cs"/>
              </a:rPr>
              <a:t>Bethlehem</a:t>
            </a:r>
          </a:p>
        </p:txBody>
      </p:sp>
      <p:sp>
        <p:nvSpPr>
          <p:cNvPr id="404493" name="Text Box 1037"/>
          <p:cNvSpPr txBox="1">
            <a:spLocks noChangeArrowheads="1"/>
          </p:cNvSpPr>
          <p:nvPr/>
        </p:nvSpPr>
        <p:spPr bwMode="auto">
          <a:xfrm>
            <a:off x="6477000" y="1295400"/>
            <a:ext cx="1371600" cy="6413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eaLnBrk="1" hangingPunct="1">
              <a:defRPr/>
            </a:pPr>
            <a:r>
              <a:rPr lang="en-US" b="1" dirty="0">
                <a:solidFill>
                  <a:schemeClr val="bg1"/>
                </a:solidFill>
                <a:latin typeface="Arial" charset="0"/>
                <a:ea typeface="+mn-ea"/>
                <a:cs typeface="+mn-cs"/>
              </a:rPr>
              <a:t>Rachel</a:t>
            </a:r>
            <a:r>
              <a:rPr lang="fr-FR" b="1" dirty="0">
                <a:solidFill>
                  <a:schemeClr val="bg1"/>
                </a:solidFill>
                <a:latin typeface="Arial" charset="0"/>
                <a:ea typeface="+mn-ea"/>
                <a:cs typeface="+mn-cs"/>
              </a:rPr>
              <a:t>'</a:t>
            </a:r>
            <a:r>
              <a:rPr lang="en-US" b="1" dirty="0">
                <a:solidFill>
                  <a:schemeClr val="bg1"/>
                </a:solidFill>
                <a:latin typeface="Arial" charset="0"/>
                <a:ea typeface="+mn-ea"/>
                <a:cs typeface="+mn-cs"/>
              </a:rPr>
              <a:t>s Tomb</a:t>
            </a: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defRPr/>
            </a:pPr>
            <a:endParaRPr lang="en-US">
              <a:latin typeface="Times New Roman" pitchFamily="-108" charset="0"/>
              <a:ea typeface="+mn-ea"/>
              <a:cs typeface="+mn-cs"/>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defRPr/>
            </a:pPr>
            <a:endParaRPr lang="en-US">
              <a:latin typeface="Times New Roman" pitchFamily="-108" charset="0"/>
              <a:ea typeface="+mn-ea"/>
              <a:cs typeface="+mn-cs"/>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defRPr/>
            </a:pPr>
            <a:endParaRPr lang="en-US">
              <a:latin typeface="Times New Roman" pitchFamily="-108" charset="0"/>
              <a:ea typeface="+mn-ea"/>
              <a:cs typeface="+mn-cs"/>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defRPr/>
            </a:pPr>
            <a:endParaRPr lang="en-US">
              <a:latin typeface="Times New Roman" pitchFamily="-108" charset="0"/>
              <a:ea typeface="+mn-ea"/>
              <a:cs typeface="+mn-cs"/>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defRPr/>
            </a:pPr>
            <a:endParaRPr lang="en-US">
              <a:latin typeface="Times New Roman" pitchFamily="-108"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06530" name="Rectangle 1026"/>
          <p:cNvSpPr>
            <a:spLocks noGrp="1" noChangeArrowheads="1"/>
          </p:cNvSpPr>
          <p:nvPr>
            <p:ph type="title"/>
          </p:nvPr>
        </p:nvSpPr>
        <p:spPr>
          <a:xfrm>
            <a:off x="5651500" y="322263"/>
            <a:ext cx="3348038" cy="28194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God also informs us how to serve Him. </a:t>
            </a:r>
            <a:endParaRPr lang="en-US" dirty="0">
              <a:solidFill>
                <a:schemeClr val="tx1"/>
              </a:solidFill>
              <a:latin typeface="Times New Roman" charset="0"/>
              <a:ea typeface="ＭＳ Ｐゴシック" charset="0"/>
              <a:cs typeface="ＭＳ Ｐゴシック" charset="0"/>
            </a:endParaRPr>
          </a:p>
        </p:txBody>
      </p:sp>
      <p:pic>
        <p:nvPicPr>
          <p:cNvPr id="257027" name="Picture 1027" descr="InfoLit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4968875"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8" name="Picture 1028" descr="Inform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733800"/>
            <a:ext cx="2559050" cy="281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08578" name="Rectangle 1026"/>
          <p:cNvSpPr>
            <a:spLocks noGrp="1" noChangeArrowheads="1"/>
          </p:cNvSpPr>
          <p:nvPr>
            <p:ph type="title"/>
          </p:nvPr>
        </p:nvSpPr>
        <p:spPr>
          <a:xfrm>
            <a:off x="0" y="0"/>
            <a:ext cx="9144000" cy="1600200"/>
          </a:xfrm>
          <a:solidFill>
            <a:srgbClr val="000000"/>
          </a:solidFill>
        </p:spPr>
        <p:txBody>
          <a:bodyPr/>
          <a:lstStyle/>
          <a:p>
            <a:pPr eaLnBrk="1" hangingPunct="1">
              <a:defRPr/>
            </a:pPr>
            <a:r>
              <a:rPr lang="en-US" sz="3600" b="1">
                <a:solidFill>
                  <a:schemeClr val="bg2"/>
                </a:solidFill>
                <a:latin typeface="Arial Black" charset="0"/>
                <a:ea typeface="ＭＳ Ｐゴシック" charset="0"/>
                <a:cs typeface="ＭＳ Ｐゴシック" charset="0"/>
              </a:rPr>
              <a:t>Get all the info you can…</a:t>
            </a:r>
            <a:endParaRPr lang="en-US">
              <a:solidFill>
                <a:schemeClr val="tx1"/>
              </a:solidFill>
              <a:latin typeface="Times New Roman" charset="0"/>
              <a:ea typeface="ＭＳ Ｐゴシック" charset="0"/>
              <a:cs typeface="ＭＳ Ｐゴシック" charset="0"/>
            </a:endParaRPr>
          </a:p>
        </p:txBody>
      </p:sp>
      <p:pic>
        <p:nvPicPr>
          <p:cNvPr id="259075" name="Picture 1027" descr="infocartoo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61122" name="Picture 1026" descr="infocgon381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7" name="Rectangle 1027"/>
          <p:cNvSpPr>
            <a:spLocks noGrp="1" noChangeArrowheads="1"/>
          </p:cNvSpPr>
          <p:nvPr>
            <p:ph type="title"/>
          </p:nvPr>
        </p:nvSpPr>
        <p:spPr>
          <a:xfrm>
            <a:off x="4343400" y="5257800"/>
            <a:ext cx="4800600" cy="16002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God </a:t>
            </a:r>
            <a:r>
              <a:rPr lang="en-US" sz="3600" b="1" i="1">
                <a:solidFill>
                  <a:srgbClr val="FFFF00"/>
                </a:solidFill>
                <a:latin typeface="Arial Black" charset="0"/>
                <a:ea typeface="ＭＳ Ｐゴシック" charset="0"/>
                <a:cs typeface="ＭＳ Ｐゴシック" charset="0"/>
              </a:rPr>
              <a:t>wants</a:t>
            </a:r>
            <a:r>
              <a:rPr lang="en-US" sz="3600" b="1">
                <a:solidFill>
                  <a:schemeClr val="tx1"/>
                </a:solidFill>
                <a:latin typeface="Arial Black" charset="0"/>
                <a:ea typeface="ＭＳ Ｐゴシック" charset="0"/>
                <a:cs typeface="ＭＳ Ｐゴシック" charset="0"/>
              </a:rPr>
              <a:t> you informed!</a:t>
            </a:r>
            <a:endParaRPr lang="en-US" i="1">
              <a:solidFill>
                <a:schemeClr val="tx1"/>
              </a:solidFill>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63170"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
        <p:nvSpPr>
          <p:cNvPr id="412674" name="Rectangle 1026"/>
          <p:cNvSpPr>
            <a:spLocks noGrp="1" noChangeArrowheads="1"/>
          </p:cNvSpPr>
          <p:nvPr>
            <p:ph type="title"/>
          </p:nvPr>
        </p:nvSpPr>
        <p:spPr>
          <a:xfrm>
            <a:off x="0" y="304800"/>
            <a:ext cx="9144000" cy="533400"/>
          </a:xfrm>
          <a:solidFill>
            <a:srgbClr val="000000"/>
          </a:solidFill>
        </p:spPr>
        <p:txBody>
          <a:bodyPr/>
          <a:lstStyle/>
          <a:p>
            <a:pPr algn="ctr" eaLnBrk="1" hangingPunct="1">
              <a:defRPr/>
            </a:pPr>
            <a:r>
              <a:rPr lang="en-US" sz="4000" b="1" dirty="0" smtClean="0">
                <a:solidFill>
                  <a:srgbClr val="FFFF00"/>
                </a:solidFill>
                <a:latin typeface="Arial Black" charset="0"/>
                <a:ea typeface="ＭＳ Ｐゴシック" charset="0"/>
                <a:cs typeface="ＭＳ Ｐゴシック" charset="0"/>
              </a:rPr>
              <a:t>Speaking of information…</a:t>
            </a:r>
            <a:endParaRPr lang="en-US" sz="4800" b="1" dirty="0">
              <a:solidFill>
                <a:srgbClr val="FFFF00"/>
              </a:solidFill>
              <a:latin typeface="Arial Black" charset="0"/>
              <a:ea typeface="ＭＳ Ｐゴシック" charset="0"/>
              <a:cs typeface="ＭＳ Ｐゴシック" charset="0"/>
            </a:endParaRPr>
          </a:p>
        </p:txBody>
      </p:sp>
      <p:sp>
        <p:nvSpPr>
          <p:cNvPr id="263172" name="Rectangle 1"/>
          <p:cNvSpPr>
            <a:spLocks noChangeArrowheads="1"/>
          </p:cNvSpPr>
          <p:nvPr/>
        </p:nvSpPr>
        <p:spPr bwMode="auto">
          <a:xfrm>
            <a:off x="107950" y="1196975"/>
            <a:ext cx="87852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Arial" charset="0"/>
                <a:cs typeface="Arial" charset="0"/>
              </a:rPr>
              <a:t>Statistics on church guests show that: </a:t>
            </a:r>
            <a:br>
              <a:rPr lang="en-US" sz="2800" b="1">
                <a:latin typeface="Arial" charset="0"/>
                <a:cs typeface="Arial" charset="0"/>
              </a:rPr>
            </a:br>
            <a:r>
              <a:rPr lang="en-US" sz="2800" b="1">
                <a:latin typeface="Arial" charset="0"/>
                <a:cs typeface="Arial" charset="0"/>
              </a:rPr>
              <a:t>• 85% of guests return if visited in 36 hours</a:t>
            </a:r>
          </a:p>
          <a:p>
            <a:r>
              <a:rPr lang="en-US" sz="2800" b="1">
                <a:latin typeface="Arial" charset="0"/>
                <a:cs typeface="Arial" charset="0"/>
              </a:rPr>
              <a:t>• 60% of guests return if visited in 72 hours and </a:t>
            </a:r>
            <a:br>
              <a:rPr lang="en-US" sz="2800" b="1">
                <a:latin typeface="Arial" charset="0"/>
                <a:cs typeface="Arial" charset="0"/>
              </a:rPr>
            </a:br>
            <a:r>
              <a:rPr lang="en-US" sz="2800" b="1">
                <a:latin typeface="Arial" charset="0"/>
                <a:cs typeface="Arial" charset="0"/>
              </a:rPr>
              <a:t>• 15% of guests return if visited in 7 days. </a:t>
            </a:r>
          </a:p>
          <a:p>
            <a:endParaRPr lang="en-US" sz="2800" b="1">
              <a:latin typeface="Arial" charset="0"/>
              <a:cs typeface="Arial" charset="0"/>
            </a:endParaRPr>
          </a:p>
          <a:p>
            <a:r>
              <a:rPr lang="en-US" sz="2800" b="1">
                <a:latin typeface="Arial" charset="0"/>
                <a:cs typeface="Arial" charset="0"/>
              </a:rPr>
              <a:t>So follow up after they visit with a gift bag or something to thank them for visiting your church. </a:t>
            </a:r>
          </a:p>
        </p:txBody>
      </p:sp>
      <p:sp>
        <p:nvSpPr>
          <p:cNvPr id="263173" name="Rectangle 5"/>
          <p:cNvSpPr>
            <a:spLocks noChangeArrowheads="1"/>
          </p:cNvSpPr>
          <p:nvPr/>
        </p:nvSpPr>
        <p:spPr bwMode="auto">
          <a:xfrm>
            <a:off x="-71438" y="5930900"/>
            <a:ext cx="9251951"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800" b="1">
                <a:latin typeface="Arial" charset="0"/>
                <a:cs typeface="Arial" charset="0"/>
              </a:rPr>
              <a:t>The Form Gallery, Issue #063 "How to Get Church Visitor Contact Information" 9 July 2013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54754">
            <a:off x="1266825" y="1624013"/>
            <a:ext cx="6858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smtClean="0">
                <a:solidFill>
                  <a:srgbClr val="FFFFFF"/>
                </a:solidFill>
                <a:latin typeface="Arial Black" charset="0"/>
                <a:ea typeface="ＭＳ Ｐゴシック" charset="0"/>
                <a:cs typeface="ＭＳ Ｐゴシック" charset="0"/>
              </a:rPr>
              <a:t>Mongolia</a:t>
            </a:r>
            <a:br>
              <a:rPr lang="en-US" sz="3600" b="1" dirty="0" smtClean="0">
                <a:solidFill>
                  <a:srgbClr val="FFFFFF"/>
                </a:solidFill>
                <a:latin typeface="Arial Black" charset="0"/>
                <a:ea typeface="ＭＳ Ｐゴシック" charset="0"/>
                <a:cs typeface="ＭＳ Ｐゴシック" charset="0"/>
              </a:rPr>
            </a:br>
            <a:r>
              <a:rPr lang="en-US" sz="3600" b="1" dirty="0" smtClean="0">
                <a:solidFill>
                  <a:srgbClr val="FFFFFF"/>
                </a:solidFill>
                <a:latin typeface="Arial Black" charset="0"/>
                <a:ea typeface="ＭＳ Ｐゴシック" charset="0"/>
                <a:cs typeface="ＭＳ Ｐゴシック" charset="0"/>
              </a:rPr>
              <a:t>January 1996</a:t>
            </a:r>
            <a:endParaRPr lang="en-US" b="1" dirty="0">
              <a:solidFill>
                <a:srgbClr val="FFFFFF"/>
              </a:solidFill>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9122" name="Rectangle 1026"/>
          <p:cNvSpPr>
            <a:spLocks noGrp="1" noChangeArrowheads="1"/>
          </p:cNvSpPr>
          <p:nvPr>
            <p:ph type="title"/>
          </p:nvPr>
        </p:nvSpPr>
        <p:spPr>
          <a:xfrm>
            <a:off x="0" y="-242888"/>
            <a:ext cx="9144000" cy="1600201"/>
          </a:xfrm>
        </p:spPr>
        <p:txBody>
          <a:bodyPr/>
          <a:lstStyle/>
          <a:p>
            <a:pPr marL="719138" indent="-719138" eaLnBrk="1" hangingPunct="1">
              <a:defRPr/>
            </a:pPr>
            <a:r>
              <a:rPr lang="en-US" sz="3600" b="1" dirty="0">
                <a:solidFill>
                  <a:schemeClr val="tx1"/>
                </a:solidFill>
                <a:latin typeface="Arial Black" charset="0"/>
                <a:ea typeface="ＭＳ Ｐゴシック" charset="0"/>
                <a:cs typeface="ＭＳ Ｐゴシック" charset="0"/>
              </a:rPr>
              <a:t>I.	God gives us the </a:t>
            </a:r>
            <a:r>
              <a:rPr lang="en-US" sz="3600" b="1" dirty="0">
                <a:solidFill>
                  <a:srgbClr val="FFFF00"/>
                </a:solidFill>
                <a:latin typeface="Arial Black" charset="0"/>
                <a:ea typeface="ＭＳ Ｐゴシック" charset="0"/>
                <a:cs typeface="ＭＳ Ｐゴシック" charset="0"/>
              </a:rPr>
              <a:t>information</a:t>
            </a:r>
            <a:r>
              <a:rPr lang="en-US" sz="3600" b="1" dirty="0">
                <a:solidFill>
                  <a:schemeClr val="tx1"/>
                </a:solidFill>
                <a:latin typeface="Arial Black" charset="0"/>
                <a:ea typeface="ＭＳ Ｐゴシック" charset="0"/>
                <a:cs typeface="ＭＳ Ｐゴシック" charset="0"/>
              </a:rPr>
              <a:t> we need to do His </a:t>
            </a:r>
            <a:r>
              <a:rPr lang="en-US" sz="3600" b="1" dirty="0" smtClean="0">
                <a:solidFill>
                  <a:schemeClr val="tx1"/>
                </a:solidFill>
                <a:latin typeface="Arial Black" charset="0"/>
                <a:ea typeface="ＭＳ Ｐゴシック" charset="0"/>
                <a:cs typeface="ＭＳ Ｐゴシック" charset="0"/>
              </a:rPr>
              <a:t>will (1:1-3).</a:t>
            </a:r>
            <a:endParaRPr lang="en-US" dirty="0">
              <a:solidFill>
                <a:schemeClr val="tx1"/>
              </a:solidFill>
              <a:latin typeface="Times New Roman" charset="0"/>
              <a:ea typeface="ＭＳ Ｐゴシック" charset="0"/>
              <a:cs typeface="ＭＳ Ｐゴシック" charset="0"/>
            </a:endParaRPr>
          </a:p>
        </p:txBody>
      </p:sp>
      <p:grpSp>
        <p:nvGrpSpPr>
          <p:cNvPr id="267267" name="Group 2"/>
          <p:cNvGrpSpPr>
            <a:grpSpLocks/>
          </p:cNvGrpSpPr>
          <p:nvPr/>
        </p:nvGrpSpPr>
        <p:grpSpPr bwMode="auto">
          <a:xfrm>
            <a:off x="2057400" y="1600200"/>
            <a:ext cx="4873625" cy="5257800"/>
            <a:chOff x="2057400" y="1600200"/>
            <a:chExt cx="4873625" cy="5257800"/>
          </a:xfrm>
        </p:grpSpPr>
        <p:pic>
          <p:nvPicPr>
            <p:cNvPr id="267269" name="Picture 1027" descr="infocgon319l"/>
            <p:cNvPicPr>
              <a:picLocks noChangeAspect="1" noChangeArrowheads="1"/>
            </p:cNvPicPr>
            <p:nvPr/>
          </p:nvPicPr>
          <p:blipFill>
            <a:blip r:embed="rId3">
              <a:extLst>
                <a:ext uri="{28A0092B-C50C-407E-A947-70E740481C1C}">
                  <a14:useLocalDpi xmlns:a14="http://schemas.microsoft.com/office/drawing/2010/main" val="0"/>
                </a:ext>
              </a:extLst>
            </a:blip>
            <a:srcRect b="13750"/>
            <a:stretch>
              <a:fillRect/>
            </a:stretch>
          </p:blipFill>
          <p:spPr bwMode="auto">
            <a:xfrm>
              <a:off x="2057400" y="1600200"/>
              <a:ext cx="48736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03575" y="1628775"/>
              <a:ext cx="2305050" cy="12239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EAE8E2"/>
                </a:solidFill>
                <a:latin typeface="Arial Narrow"/>
              </a:endParaRPr>
            </a:p>
          </p:txBody>
        </p:sp>
      </p:grpSp>
      <p:sp>
        <p:nvSpPr>
          <p:cNvPr id="267268" name="Text Box 5"/>
          <p:cNvSpPr txBox="1">
            <a:spLocks noChangeArrowheads="1"/>
          </p:cNvSpPr>
          <p:nvPr/>
        </p:nvSpPr>
        <p:spPr bwMode="auto">
          <a:xfrm>
            <a:off x="3203575" y="1773238"/>
            <a:ext cx="2736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Hey Noah, word has it we</a:t>
            </a:r>
            <a:r>
              <a:rPr lang="fr-FR" sz="2000" b="1">
                <a:solidFill>
                  <a:srgbClr val="000000"/>
                </a:solidFill>
                <a:latin typeface="Arial" charset="0"/>
                <a:cs typeface="Arial" charset="0"/>
              </a:rPr>
              <a:t>'</a:t>
            </a:r>
            <a:r>
              <a:rPr lang="en-US" sz="2000" b="1">
                <a:solidFill>
                  <a:srgbClr val="000000"/>
                </a:solidFill>
                <a:latin typeface="Arial" charset="0"/>
                <a:cs typeface="Arial" charset="0"/>
              </a:rPr>
              <a:t>re in for a serious spot of rain</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4722" name="Rectangle 1026"/>
          <p:cNvSpPr>
            <a:spLocks noGrp="1" noChangeArrowheads="1"/>
          </p:cNvSpPr>
          <p:nvPr>
            <p:ph type="title"/>
          </p:nvPr>
        </p:nvSpPr>
        <p:spPr>
          <a:xfrm>
            <a:off x="0" y="0"/>
            <a:ext cx="9144000" cy="1600200"/>
          </a:xfrm>
          <a:solidFill>
            <a:srgbClr val="000000"/>
          </a:solidFill>
        </p:spPr>
        <p:txBody>
          <a:bodyPr/>
          <a:lstStyle/>
          <a:p>
            <a:pPr marL="719138" indent="-719138" eaLnBrk="1" hangingPunct="1">
              <a:defRPr/>
            </a:pPr>
            <a:r>
              <a:rPr lang="en-US" sz="3600" b="1" dirty="0">
                <a:solidFill>
                  <a:schemeClr val="tx1"/>
                </a:solidFill>
                <a:latin typeface="Arial Black" charset="0"/>
                <a:ea typeface="ＭＳ Ｐゴシック" charset="0"/>
                <a:cs typeface="ＭＳ Ｐゴシック" charset="0"/>
              </a:rPr>
              <a:t>II.	God gives us the </a:t>
            </a:r>
            <a:r>
              <a:rPr lang="en-US" sz="3600" b="1" dirty="0">
                <a:solidFill>
                  <a:srgbClr val="FFFF00"/>
                </a:solidFill>
                <a:latin typeface="Arial Black" charset="0"/>
                <a:ea typeface="ＭＳ Ｐゴシック" charset="0"/>
                <a:cs typeface="ＭＳ Ｐゴシック" charset="0"/>
              </a:rPr>
              <a:t>vision</a:t>
            </a:r>
            <a:br>
              <a:rPr lang="en-US" sz="3600" b="1" dirty="0">
                <a:solidFill>
                  <a:srgbClr val="FFFF00"/>
                </a:solidFill>
                <a:latin typeface="Arial Black" charset="0"/>
                <a:ea typeface="ＭＳ Ｐゴシック" charset="0"/>
                <a:cs typeface="ＭＳ Ｐゴシック" charset="0"/>
              </a:rPr>
            </a:br>
            <a:r>
              <a:rPr lang="en-US" sz="3600" b="1" dirty="0">
                <a:solidFill>
                  <a:schemeClr val="tx1"/>
                </a:solidFill>
                <a:latin typeface="Arial Black" charset="0"/>
                <a:ea typeface="ＭＳ Ｐゴシック" charset="0"/>
                <a:cs typeface="ＭＳ Ｐゴシック" charset="0"/>
              </a:rPr>
              <a:t> we need to do His </a:t>
            </a:r>
            <a:r>
              <a:rPr lang="en-US" sz="3600" b="1" dirty="0" smtClean="0">
                <a:solidFill>
                  <a:schemeClr val="tx1"/>
                </a:solidFill>
                <a:latin typeface="Arial Black" charset="0"/>
                <a:ea typeface="ＭＳ Ｐゴシック" charset="0"/>
                <a:cs typeface="ＭＳ Ｐゴシック" charset="0"/>
              </a:rPr>
              <a:t>will (1:4-11a).</a:t>
            </a:r>
            <a:endParaRPr lang="en-US" dirty="0">
              <a:solidFill>
                <a:schemeClr val="tx1"/>
              </a:solidFill>
              <a:latin typeface="Times New Roman" charset="0"/>
              <a:ea typeface="ＭＳ Ｐゴシック" charset="0"/>
              <a:cs typeface="ＭＳ Ｐゴシック" charset="0"/>
            </a:endParaRPr>
          </a:p>
        </p:txBody>
      </p:sp>
      <p:pic>
        <p:nvPicPr>
          <p:cNvPr id="269315" name="Picture 1027" descr="vision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09800"/>
            <a:ext cx="464820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ndParaRPr>
          </a:p>
        </p:txBody>
      </p:sp>
      <p:sp>
        <p:nvSpPr>
          <p:cNvPr id="900098" name="Rectangle 2"/>
          <p:cNvSpPr>
            <a:spLocks noGrp="1" noChangeArrowheads="1"/>
          </p:cNvSpPr>
          <p:nvPr>
            <p:ph type="ctrTitle"/>
          </p:nvPr>
        </p:nvSpPr>
        <p:spPr>
          <a:xfrm>
            <a:off x="72008" y="476672"/>
            <a:ext cx="8964488" cy="6481281"/>
          </a:xfrm>
          <a:effectLst>
            <a:outerShdw blurRad="63500" dist="35921" dir="2700000" algn="ctr" rotWithShape="0">
              <a:schemeClr val="tx2">
                <a:alpha val="74998"/>
              </a:schemeClr>
            </a:outerShdw>
          </a:effectLst>
          <a:extLst/>
        </p:spPr>
        <p:txBody>
          <a:bodyPr anchor="t"/>
          <a:lstStyle/>
          <a:p>
            <a:pPr>
              <a:defRPr/>
            </a:pPr>
            <a:r>
              <a:rPr lang="en-US" sz="2800" b="1" dirty="0" smtClean="0">
                <a:effectLst>
                  <a:glow rad="127000">
                    <a:schemeClr val="tx1"/>
                  </a:glow>
                </a:effectLst>
                <a:latin typeface="Arial" charset="0"/>
                <a:ea typeface="ＭＳ Ｐゴシック" charset="0"/>
                <a:cs typeface="ＭＳ Ｐゴシック" charset="0"/>
              </a:rPr>
              <a:t>"</a:t>
            </a:r>
            <a:r>
              <a:rPr lang="en-SG" sz="2800" b="1" dirty="0" smtClean="0">
                <a:effectLst>
                  <a:glow rad="127000">
                    <a:schemeClr val="tx1"/>
                  </a:glow>
                </a:effectLst>
                <a:latin typeface="Arial" charset="0"/>
                <a:ea typeface="ＭＳ Ｐゴシック" charset="0"/>
                <a:cs typeface="ＭＳ Ｐゴシック" charset="0"/>
              </a:rPr>
              <a:t>When </a:t>
            </a:r>
            <a:r>
              <a:rPr lang="en-SG" sz="2800" b="1" dirty="0">
                <a:effectLst>
                  <a:glow rad="127000">
                    <a:schemeClr val="tx1"/>
                  </a:glow>
                </a:effectLst>
                <a:latin typeface="Arial" charset="0"/>
                <a:ea typeface="ＭＳ Ｐゴシック" charset="0"/>
                <a:cs typeface="ＭＳ Ｐゴシック" charset="0"/>
              </a:rPr>
              <a:t>I heard this, I sat down and wept. In fact, for days I mourned, fasted, and prayed to the God of heaven.  </a:t>
            </a:r>
            <a:r>
              <a:rPr lang="en-SG" sz="2800" b="1" baseline="30000" dirty="0">
                <a:effectLst>
                  <a:glow rad="127000">
                    <a:schemeClr val="tx1"/>
                  </a:glow>
                </a:effectLst>
                <a:latin typeface="Arial" charset="0"/>
                <a:ea typeface="ＭＳ Ｐゴシック" charset="0"/>
                <a:cs typeface="ＭＳ Ｐゴシック" charset="0"/>
              </a:rPr>
              <a:t>5</a:t>
            </a:r>
            <a:r>
              <a:rPr lang="en-SG" sz="2800" b="1" dirty="0" smtClean="0">
                <a:effectLst>
                  <a:glow rad="127000">
                    <a:schemeClr val="tx1"/>
                  </a:glow>
                </a:effectLst>
                <a:latin typeface="Arial" charset="0"/>
                <a:ea typeface="ＭＳ Ｐゴシック" charset="0"/>
                <a:cs typeface="ＭＳ Ｐゴシック" charset="0"/>
              </a:rPr>
              <a:t>Then </a:t>
            </a:r>
            <a:r>
              <a:rPr lang="en-SG" sz="2800" b="1" dirty="0">
                <a:effectLst>
                  <a:glow rad="127000">
                    <a:schemeClr val="tx1"/>
                  </a:glow>
                </a:effectLst>
                <a:latin typeface="Arial" charset="0"/>
                <a:ea typeface="ＭＳ Ｐゴシック" charset="0"/>
                <a:cs typeface="ＭＳ Ｐゴシック" charset="0"/>
              </a:rPr>
              <a:t>I said, </a:t>
            </a:r>
            <a:br>
              <a:rPr lang="en-SG" sz="2800" b="1" dirty="0">
                <a:effectLst>
                  <a:glow rad="127000">
                    <a:schemeClr val="tx1"/>
                  </a:glow>
                </a:effectLst>
                <a:latin typeface="Arial" charset="0"/>
                <a:ea typeface="ＭＳ Ｐゴシック" charset="0"/>
                <a:cs typeface="ＭＳ Ｐゴシック" charset="0"/>
              </a:rPr>
            </a:br>
            <a:r>
              <a:rPr lang="en-SG" sz="2800" b="1" dirty="0" smtClean="0">
                <a:effectLst>
                  <a:glow rad="127000">
                    <a:schemeClr val="tx1"/>
                  </a:glow>
                </a:effectLst>
                <a:latin typeface="Arial" charset="0"/>
                <a:ea typeface="ＭＳ Ｐゴシック" charset="0"/>
                <a:cs typeface="ＭＳ Ｐゴシック" charset="0"/>
              </a:rPr>
              <a:t/>
            </a:r>
            <a:br>
              <a:rPr lang="en-SG" sz="2800" b="1" dirty="0" smtClean="0">
                <a:effectLst>
                  <a:glow rad="127000">
                    <a:schemeClr val="tx1"/>
                  </a:glow>
                </a:effectLst>
                <a:latin typeface="Arial" charset="0"/>
                <a:ea typeface="ＭＳ Ｐゴシック" charset="0"/>
                <a:cs typeface="ＭＳ Ｐゴシック" charset="0"/>
              </a:rPr>
            </a:br>
            <a:r>
              <a:rPr lang="en-SG" sz="2800" b="1" baseline="30000" dirty="0" smtClean="0">
                <a:effectLst>
                  <a:glow rad="127000">
                    <a:schemeClr val="tx1"/>
                  </a:glow>
                </a:effectLst>
                <a:latin typeface="Arial" charset="0"/>
                <a:ea typeface="ＭＳ Ｐゴシック" charset="0"/>
                <a:cs typeface="ＭＳ Ｐゴシック" charset="0"/>
              </a:rPr>
              <a:t>6</a:t>
            </a:r>
            <a:r>
              <a:rPr lang="fr-FR" sz="2800" b="1" dirty="0" smtClean="0">
                <a:effectLst>
                  <a:glow rad="127000">
                    <a:schemeClr val="tx1"/>
                  </a:glow>
                </a:effectLst>
                <a:latin typeface="Arial" charset="0"/>
                <a:ea typeface="ＭＳ Ｐゴシック" charset="0"/>
                <a:cs typeface="ＭＳ Ｐゴシック" charset="0"/>
              </a:rPr>
              <a:t>'</a:t>
            </a:r>
            <a:r>
              <a:rPr lang="en-SG" sz="2800" b="1" dirty="0" smtClean="0">
                <a:effectLst>
                  <a:glow rad="127000">
                    <a:schemeClr val="tx1"/>
                  </a:glow>
                </a:effectLst>
                <a:latin typeface="Arial" charset="0"/>
                <a:ea typeface="ＭＳ Ｐゴシック" charset="0"/>
                <a:cs typeface="ＭＳ Ｐゴシック" charset="0"/>
              </a:rPr>
              <a:t>O </a:t>
            </a:r>
            <a:r>
              <a:rPr lang="en-SG" sz="2800" b="1" dirty="0">
                <a:effectLst>
                  <a:glow rad="127000">
                    <a:schemeClr val="tx1"/>
                  </a:glow>
                </a:effectLst>
                <a:latin typeface="Arial" charset="0"/>
                <a:ea typeface="ＭＳ Ｐゴシック" charset="0"/>
                <a:cs typeface="ＭＳ Ｐゴシック" charset="0"/>
              </a:rPr>
              <a:t>L</a:t>
            </a:r>
            <a:r>
              <a:rPr lang="en-SG" sz="2400" b="1" dirty="0">
                <a:effectLst>
                  <a:glow rad="127000">
                    <a:schemeClr val="tx1"/>
                  </a:glow>
                </a:effectLst>
                <a:latin typeface="Arial" charset="0"/>
                <a:ea typeface="ＭＳ Ｐゴシック" charset="0"/>
                <a:cs typeface="ＭＳ Ｐゴシック" charset="0"/>
              </a:rPr>
              <a:t>ORD</a:t>
            </a:r>
            <a:r>
              <a:rPr lang="en-SG" sz="2800" b="1" dirty="0">
                <a:effectLst>
                  <a:glow rad="127000">
                    <a:schemeClr val="tx1"/>
                  </a:glow>
                </a:effectLst>
                <a:latin typeface="Arial" charset="0"/>
                <a:ea typeface="ＭＳ Ｐゴシック" charset="0"/>
                <a:cs typeface="ＭＳ Ｐゴシック" charset="0"/>
              </a:rPr>
              <a:t>, God of heaven, the great and awesome God who keeps his covenant of unfailing love with those who love him and obey his commands, listen to my prayer! Look down and see me praying night and day for your people Israel. I confess that we have sinned against you. Yes, even my own family and I have sinned!  </a:t>
            </a:r>
            <a:r>
              <a:rPr lang="en-SG" sz="2800" b="1" baseline="30000" dirty="0" smtClean="0">
                <a:effectLst>
                  <a:glow rad="127000">
                    <a:schemeClr val="tx1"/>
                  </a:glow>
                </a:effectLst>
                <a:latin typeface="Arial" charset="0"/>
                <a:ea typeface="ＭＳ Ｐゴシック" charset="0"/>
                <a:cs typeface="ＭＳ Ｐゴシック" charset="0"/>
              </a:rPr>
              <a:t>7</a:t>
            </a:r>
            <a:r>
              <a:rPr lang="en-SG" sz="2800" b="1" dirty="0" smtClean="0">
                <a:effectLst>
                  <a:glow rad="127000">
                    <a:schemeClr val="tx1"/>
                  </a:glow>
                </a:effectLst>
                <a:latin typeface="Arial" charset="0"/>
                <a:ea typeface="ＭＳ Ｐゴシック" charset="0"/>
                <a:cs typeface="ＭＳ Ｐゴシック" charset="0"/>
              </a:rPr>
              <a:t>We </a:t>
            </a:r>
            <a:r>
              <a:rPr lang="en-SG" sz="2800" b="1" dirty="0">
                <a:effectLst>
                  <a:glow rad="127000">
                    <a:schemeClr val="tx1"/>
                  </a:glow>
                </a:effectLst>
                <a:latin typeface="Arial" charset="0"/>
                <a:ea typeface="ＭＳ Ｐゴシック" charset="0"/>
                <a:cs typeface="ＭＳ Ｐゴシック" charset="0"/>
              </a:rPr>
              <a:t>have sinned terribly by not obeying the commands, decrees, and regulations that you gave us through your servant </a:t>
            </a:r>
            <a:r>
              <a:rPr lang="en-SG" sz="2800" b="1" dirty="0" smtClean="0">
                <a:effectLst>
                  <a:glow rad="127000">
                    <a:schemeClr val="tx1"/>
                  </a:glow>
                </a:effectLst>
                <a:latin typeface="Arial" charset="0"/>
                <a:ea typeface="ＭＳ Ｐゴシック" charset="0"/>
                <a:cs typeface="ＭＳ Ｐゴシック" charset="0"/>
              </a:rPr>
              <a:t>Moses"</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(1:4-7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Cara Kurt Katie Steph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2"/>
          <p:cNvSpPr>
            <a:spLocks noGrp="1" noChangeArrowheads="1"/>
          </p:cNvSpPr>
          <p:nvPr>
            <p:ph type="ctrTitle"/>
          </p:nvPr>
        </p:nvSpPr>
        <p:spPr>
          <a:xfrm>
            <a:off x="0" y="5551488"/>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Cara &amp; Kurt   •   Katie &amp; Stephen</a:t>
            </a:r>
            <a:endParaRPr lang="en-US" sz="4000" b="1">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ndParaRPr>
          </a:p>
        </p:txBody>
      </p:sp>
      <p:sp>
        <p:nvSpPr>
          <p:cNvPr id="900098" name="Rectangle 2"/>
          <p:cNvSpPr>
            <a:spLocks noGrp="1" noChangeArrowheads="1"/>
          </p:cNvSpPr>
          <p:nvPr>
            <p:ph type="ctrTitle"/>
          </p:nvPr>
        </p:nvSpPr>
        <p:spPr>
          <a:xfrm>
            <a:off x="251520" y="188640"/>
            <a:ext cx="8640960" cy="6669359"/>
          </a:xfrm>
          <a:effectLst>
            <a:outerShdw blurRad="63500" dist="35921" dir="2700000" algn="ctr" rotWithShape="0">
              <a:schemeClr val="tx2">
                <a:alpha val="74998"/>
              </a:schemeClr>
            </a:outerShdw>
          </a:effectLst>
          <a:extLst/>
        </p:spPr>
        <p:txBody>
          <a:bodyPr anchor="t"/>
          <a:lstStyle/>
          <a:p>
            <a:pPr>
              <a:defRPr/>
            </a:pPr>
            <a:r>
              <a:rPr lang="fr-FR" sz="2800" b="1" dirty="0" smtClean="0">
                <a:effectLst>
                  <a:glow rad="127000">
                    <a:schemeClr val="tx1"/>
                  </a:glow>
                </a:effectLst>
                <a:latin typeface="Arial" charset="0"/>
                <a:ea typeface="ＭＳ Ｐゴシック" charset="0"/>
                <a:cs typeface="ＭＳ Ｐゴシック" charset="0"/>
              </a:rPr>
              <a:t>'</a:t>
            </a:r>
            <a:r>
              <a:rPr lang="en-SG" sz="2800" b="1" dirty="0" smtClean="0">
                <a:effectLst>
                  <a:glow rad="127000">
                    <a:schemeClr val="tx1"/>
                  </a:glow>
                </a:effectLst>
                <a:latin typeface="Arial" charset="0"/>
                <a:ea typeface="ＭＳ Ｐゴシック" charset="0"/>
                <a:cs typeface="ＭＳ Ｐゴシック" charset="0"/>
              </a:rPr>
              <a:t>Please </a:t>
            </a:r>
            <a:r>
              <a:rPr lang="en-SG" sz="2800" b="1" dirty="0">
                <a:effectLst>
                  <a:glow rad="127000">
                    <a:schemeClr val="tx1"/>
                  </a:glow>
                </a:effectLst>
                <a:latin typeface="Arial" charset="0"/>
                <a:ea typeface="ＭＳ Ｐゴシック" charset="0"/>
                <a:cs typeface="ＭＳ Ｐゴシック" charset="0"/>
              </a:rPr>
              <a:t>remember what you told your servant Moses: </a:t>
            </a:r>
            <a:r>
              <a:rPr lang="en-SG" sz="2800" b="1" dirty="0" smtClean="0">
                <a:effectLst>
                  <a:glow rad="127000">
                    <a:schemeClr val="tx1"/>
                  </a:glow>
                </a:effectLst>
                <a:latin typeface="Arial" charset="0"/>
                <a:ea typeface="ＭＳ Ｐゴシック" charset="0"/>
                <a:cs typeface="ＭＳ Ｐゴシック" charset="0"/>
              </a:rPr>
              <a:t>"If </a:t>
            </a:r>
            <a:r>
              <a:rPr lang="en-SG" sz="2800" b="1" dirty="0">
                <a:effectLst>
                  <a:glow rad="127000">
                    <a:schemeClr val="tx1"/>
                  </a:glow>
                </a:effectLst>
                <a:latin typeface="Arial" charset="0"/>
                <a:ea typeface="ＭＳ Ｐゴシック" charset="0"/>
                <a:cs typeface="ＭＳ Ｐゴシック" charset="0"/>
              </a:rPr>
              <a:t>you are unfaithful to me, I will scatter you among the nations.  </a:t>
            </a:r>
            <a:r>
              <a:rPr lang="en-SG" sz="2800" b="1" baseline="30000" dirty="0" smtClean="0">
                <a:effectLst>
                  <a:glow rad="127000">
                    <a:schemeClr val="tx1"/>
                  </a:glow>
                </a:effectLst>
                <a:latin typeface="Arial" charset="0"/>
                <a:ea typeface="ＭＳ Ｐゴシック" charset="0"/>
                <a:cs typeface="ＭＳ Ｐゴシック" charset="0"/>
              </a:rPr>
              <a:t>9</a:t>
            </a:r>
            <a:r>
              <a:rPr lang="en-SG" sz="2800" b="1" dirty="0" smtClean="0">
                <a:effectLst>
                  <a:glow rad="127000">
                    <a:schemeClr val="tx1"/>
                  </a:glow>
                </a:effectLst>
                <a:latin typeface="Arial" charset="0"/>
                <a:ea typeface="ＭＳ Ｐゴシック" charset="0"/>
                <a:cs typeface="ＭＳ Ｐゴシック" charset="0"/>
              </a:rPr>
              <a:t>But </a:t>
            </a:r>
            <a:r>
              <a:rPr lang="en-SG" sz="2800" b="1" dirty="0">
                <a:effectLst>
                  <a:glow rad="127000">
                    <a:schemeClr val="tx1"/>
                  </a:glow>
                </a:effectLst>
                <a:latin typeface="Arial" charset="0"/>
                <a:ea typeface="ＭＳ Ｐゴシック" charset="0"/>
                <a:cs typeface="ＭＳ Ｐゴシック" charset="0"/>
              </a:rPr>
              <a:t>if you return to me and obey my commands and live by them, then even if you are exiled to the ends of the earth, I will bring you back to the place I have chosen for my name to be honored</a:t>
            </a:r>
            <a:r>
              <a:rPr lang="en-SG" sz="2800" b="1" dirty="0" smtClean="0">
                <a:effectLst>
                  <a:glow rad="127000">
                    <a:schemeClr val="tx1"/>
                  </a:glow>
                </a:effectLst>
                <a:latin typeface="Arial" charset="0"/>
                <a:ea typeface="ＭＳ Ｐゴシック" charset="0"/>
                <a:cs typeface="ＭＳ Ｐゴシック" charset="0"/>
              </a:rPr>
              <a:t>."</a:t>
            </a:r>
            <a:r>
              <a:rPr lang="fr-FR" sz="2800" b="1" dirty="0" smtClean="0">
                <a:effectLst>
                  <a:glow rad="127000">
                    <a:schemeClr val="tx1"/>
                  </a:glow>
                </a:effectLst>
                <a:latin typeface="Arial" charset="0"/>
                <a:ea typeface="ＭＳ Ｐゴシック" charset="0"/>
                <a:cs typeface="ＭＳ Ｐゴシック" charset="0"/>
              </a:rPr>
              <a:t/>
            </a:r>
            <a:br>
              <a:rPr lang="fr-FR" sz="2800" b="1" dirty="0" smtClean="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
            </a:r>
            <a:br>
              <a:rPr lang="en-SG" sz="2800" b="1" dirty="0">
                <a:effectLst>
                  <a:glow rad="127000">
                    <a:schemeClr val="tx1"/>
                  </a:glow>
                </a:effectLst>
                <a:latin typeface="Arial" charset="0"/>
                <a:ea typeface="ＭＳ Ｐゴシック" charset="0"/>
                <a:cs typeface="ＭＳ Ｐゴシック" charset="0"/>
              </a:rPr>
            </a:br>
            <a:r>
              <a:rPr lang="en-SG" sz="2800" b="1" baseline="30000" dirty="0" smtClean="0">
                <a:effectLst>
                  <a:glow rad="127000">
                    <a:schemeClr val="tx1"/>
                  </a:glow>
                </a:effectLst>
                <a:latin typeface="Arial" charset="0"/>
                <a:ea typeface="ＭＳ Ｐゴシック" charset="0"/>
                <a:cs typeface="ＭＳ Ｐゴシック" charset="0"/>
              </a:rPr>
              <a:t>10</a:t>
            </a:r>
            <a:r>
              <a:rPr lang="fr-FR" sz="2800" b="1" dirty="0" smtClean="0">
                <a:effectLst>
                  <a:glow rad="127000">
                    <a:schemeClr val="tx1"/>
                  </a:glow>
                </a:effectLst>
                <a:latin typeface="Arial" charset="0"/>
                <a:ea typeface="ＭＳ Ｐゴシック" charset="0"/>
                <a:cs typeface="ＭＳ Ｐゴシック" charset="0"/>
              </a:rPr>
              <a:t>'</a:t>
            </a:r>
            <a:r>
              <a:rPr lang="en-SG" sz="2800" b="1" dirty="0" smtClean="0">
                <a:effectLst>
                  <a:glow rad="127000">
                    <a:schemeClr val="tx1"/>
                  </a:glow>
                </a:effectLst>
                <a:latin typeface="Arial" charset="0"/>
                <a:ea typeface="ＭＳ Ｐゴシック" charset="0"/>
                <a:cs typeface="ＭＳ Ｐゴシック" charset="0"/>
              </a:rPr>
              <a:t>The </a:t>
            </a:r>
            <a:r>
              <a:rPr lang="en-SG" sz="2800" b="1" dirty="0">
                <a:effectLst>
                  <a:glow rad="127000">
                    <a:schemeClr val="tx1"/>
                  </a:glow>
                </a:effectLst>
                <a:latin typeface="Arial" charset="0"/>
                <a:ea typeface="ＭＳ Ｐゴシック" charset="0"/>
                <a:cs typeface="ＭＳ Ｐゴシック" charset="0"/>
              </a:rPr>
              <a:t>people you rescued by your great power and strong hand are your servants.  </a:t>
            </a:r>
            <a:r>
              <a:rPr lang="en-SG" sz="2800" b="1" baseline="30000" dirty="0" smtClean="0">
                <a:effectLst>
                  <a:glow rad="127000">
                    <a:schemeClr val="tx1"/>
                  </a:glow>
                </a:effectLst>
                <a:latin typeface="Arial" charset="0"/>
                <a:ea typeface="ＭＳ Ｐゴシック" charset="0"/>
                <a:cs typeface="ＭＳ Ｐゴシック" charset="0"/>
              </a:rPr>
              <a:t>11</a:t>
            </a:r>
            <a:r>
              <a:rPr lang="en-SG" sz="2800" b="1" dirty="0" smtClean="0">
                <a:effectLst>
                  <a:glow rad="127000">
                    <a:schemeClr val="tx1"/>
                  </a:glow>
                </a:effectLst>
                <a:latin typeface="Arial" charset="0"/>
                <a:ea typeface="ＭＳ Ｐゴシック" charset="0"/>
                <a:cs typeface="ＭＳ Ｐゴシック" charset="0"/>
              </a:rPr>
              <a:t>O </a:t>
            </a:r>
            <a:r>
              <a:rPr lang="en-SG" sz="2800" b="1" dirty="0">
                <a:effectLst>
                  <a:glow rad="127000">
                    <a:schemeClr val="tx1"/>
                  </a:glow>
                </a:effectLst>
                <a:latin typeface="Arial" charset="0"/>
                <a:ea typeface="ＭＳ Ｐゴシック" charset="0"/>
                <a:cs typeface="ＭＳ Ｐゴシック" charset="0"/>
              </a:rPr>
              <a:t>Lord, please hear my prayer! Listen to the prayers of those of us who delight in honoring you. Please grant me success today by making the king favorable to me. Put it into his heart to be kind to </a:t>
            </a:r>
            <a:r>
              <a:rPr lang="en-SG" sz="2800" b="1" dirty="0" smtClean="0">
                <a:effectLst>
                  <a:glow rad="127000">
                    <a:schemeClr val="tx1"/>
                  </a:glow>
                </a:effectLst>
                <a:latin typeface="Arial" charset="0"/>
                <a:ea typeface="ＭＳ Ｐゴシック" charset="0"/>
                <a:cs typeface="ＭＳ Ｐゴシック" charset="0"/>
              </a:rPr>
              <a:t>me</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(1:8-11a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275458"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4247">
            <a:off x="3538538" y="-195263"/>
            <a:ext cx="5484812" cy="7294563"/>
          </a:xfrm>
          <a:prstGeom prst="rect">
            <a:avLst/>
          </a:prstGeom>
          <a:solidFill>
            <a:srgbClr val="FFFFFF"/>
          </a:solidFill>
          <a:ln w="127000">
            <a:solidFill>
              <a:schemeClr val="tx1"/>
            </a:solidFill>
            <a:miter lim="800000"/>
            <a:headEnd type="none" w="sm" len="sm"/>
            <a:tailEnd type="none" w="sm" len="sm"/>
          </a:ln>
        </p:spPr>
      </p:pic>
      <p:sp>
        <p:nvSpPr>
          <p:cNvPr id="275459" name="Rectangle 1027"/>
          <p:cNvSpPr>
            <a:spLocks noGrp="1" noChangeArrowheads="1"/>
          </p:cNvSpPr>
          <p:nvPr>
            <p:ph type="ctrTitle"/>
          </p:nvPr>
        </p:nvSpPr>
        <p:spPr>
          <a:xfrm>
            <a:off x="152400" y="533400"/>
            <a:ext cx="3657600" cy="1905000"/>
          </a:xfrm>
        </p:spPr>
        <p:txBody>
          <a:bodyPr/>
          <a:lstStyle/>
          <a:p>
            <a:r>
              <a:rPr kumimoji="0" lang="en-US" sz="4600" b="1">
                <a:solidFill>
                  <a:schemeClr val="tx1"/>
                </a:solidFill>
                <a:latin typeface="Tahoma" charset="0"/>
                <a:ea typeface="ＭＳ Ｐゴシック" charset="0"/>
                <a:cs typeface="Tahoma" charset="0"/>
              </a:rPr>
              <a:t>Impossible project?</a:t>
            </a:r>
            <a:endParaRPr kumimoji="0" lang="en-US" sz="4600" b="1" baseline="30000">
              <a:solidFill>
                <a:schemeClr val="tx1"/>
              </a:solidFill>
              <a:latin typeface="Tahoma" charset="0"/>
              <a:ea typeface="ＭＳ Ｐゴシック" charset="0"/>
              <a:cs typeface="Tahom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7506"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
        <p:nvSpPr>
          <p:cNvPr id="420866" name="Rectangle 1026"/>
          <p:cNvSpPr>
            <a:spLocks noGrp="1" noChangeArrowheads="1"/>
          </p:cNvSpPr>
          <p:nvPr>
            <p:ph type="title"/>
          </p:nvPr>
        </p:nvSpPr>
        <p:spPr>
          <a:xfrm>
            <a:off x="1558925" y="592138"/>
            <a:ext cx="3876675" cy="1252537"/>
          </a:xfrm>
        </p:spPr>
        <p:txBody>
          <a:bodyPr/>
          <a:lstStyle/>
          <a:p>
            <a:pPr eaLnBrk="1" hangingPunct="1">
              <a:defRPr/>
            </a:pPr>
            <a:r>
              <a:rPr lang="en-US" sz="4800" b="1" dirty="0" smtClean="0">
                <a:solidFill>
                  <a:schemeClr val="tx1"/>
                </a:solidFill>
                <a:latin typeface="Arial Black" charset="0"/>
                <a:ea typeface="ＭＳ Ｐゴシック" charset="0"/>
                <a:cs typeface="ＭＳ Ｐゴシック" charset="0"/>
              </a:rPr>
              <a:t>Focus on </a:t>
            </a:r>
            <a:r>
              <a:rPr lang="en-US" sz="11500" b="1" dirty="0" smtClean="0">
                <a:solidFill>
                  <a:schemeClr val="tx1"/>
                </a:solidFill>
                <a:latin typeface="Arial Black" charset="0"/>
                <a:ea typeface="ＭＳ Ｐゴシック" charset="0"/>
                <a:cs typeface="ＭＳ Ｐゴシック" charset="0"/>
              </a:rPr>
              <a:t>God</a:t>
            </a:r>
            <a:endParaRPr lang="en-US" sz="6000" b="1" dirty="0">
              <a:solidFill>
                <a:schemeClr val="tx1"/>
              </a:solidFill>
              <a:latin typeface="Arial Black" charset="0"/>
              <a:ea typeface="ＭＳ Ｐゴシック" charset="0"/>
              <a:cs typeface="ＭＳ Ｐゴシック" charset="0"/>
            </a:endParaRPr>
          </a:p>
        </p:txBody>
      </p:sp>
      <p:sp>
        <p:nvSpPr>
          <p:cNvPr id="277508" name="Rectangle 1"/>
          <p:cNvSpPr>
            <a:spLocks noChangeArrowheads="1"/>
          </p:cNvSpPr>
          <p:nvPr/>
        </p:nvSpPr>
        <p:spPr bwMode="auto">
          <a:xfrm>
            <a:off x="0" y="2060575"/>
            <a:ext cx="8964613"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buFont typeface="Arial" charset="0"/>
              <a:buChar char="•"/>
            </a:pPr>
            <a:r>
              <a:rPr lang="en-US" sz="2800" b="1">
                <a:latin typeface="Arial Black" charset="0"/>
              </a:rPr>
              <a:t>He was called "the God of heaven" (4b).</a:t>
            </a:r>
          </a:p>
          <a:p>
            <a:pPr marL="457200" indent="-457200" eaLnBrk="1" hangingPunct="1">
              <a:buFont typeface="Arial" charset="0"/>
              <a:buChar char="•"/>
            </a:pPr>
            <a:r>
              <a:rPr lang="en-US" sz="2800" b="1">
                <a:latin typeface="Arial Black" charset="0"/>
              </a:rPr>
              <a:t>He was "the great and awesome God who keeps his covenant of love…" (5).</a:t>
            </a:r>
          </a:p>
          <a:p>
            <a:pPr marL="457200" indent="-457200" eaLnBrk="1" hangingPunct="1">
              <a:buFont typeface="Arial" charset="0"/>
              <a:buChar char="•"/>
            </a:pPr>
            <a:r>
              <a:rPr lang="en-US" sz="2800" b="1">
                <a:latin typeface="Arial Black" charset="0"/>
              </a:rPr>
              <a:t>God listens to prayer (6, 11a).</a:t>
            </a:r>
          </a:p>
          <a:p>
            <a:pPr marL="457200" indent="-457200" eaLnBrk="1" hangingPunct="1">
              <a:buFont typeface="Arial" charset="0"/>
              <a:buChar char="•"/>
            </a:pPr>
            <a:r>
              <a:rPr lang="en-US" sz="2800" b="1">
                <a:latin typeface="Arial Black" charset="0"/>
              </a:rPr>
              <a:t>God graciously gave commands, decrees, and laws through Moses (7).</a:t>
            </a:r>
          </a:p>
          <a:p>
            <a:pPr marL="457200" indent="-457200" eaLnBrk="1" hangingPunct="1">
              <a:buFont typeface="Arial" charset="0"/>
              <a:buChar char="•"/>
            </a:pPr>
            <a:r>
              <a:rPr lang="en-US" sz="2800" b="1">
                <a:latin typeface="Arial Black" charset="0"/>
              </a:rPr>
              <a:t>God promised not only exile but also return (8-9).</a:t>
            </a:r>
          </a:p>
          <a:p>
            <a:pPr marL="457200" indent="-457200" eaLnBrk="1" hangingPunct="1">
              <a:buFont typeface="Arial" charset="0"/>
              <a:buChar char="•"/>
            </a:pPr>
            <a:r>
              <a:rPr lang="en-US" sz="2800" b="1">
                <a:latin typeface="Arial Black" charset="0"/>
              </a:rPr>
              <a:t>God redeemed this remnant by His great strength (10)</a:t>
            </a:r>
          </a:p>
        </p:txBody>
      </p:sp>
      <p:pic>
        <p:nvPicPr>
          <p:cNvPr id="2775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15875"/>
            <a:ext cx="3810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6"/>
          <p:cNvSpPr txBox="1">
            <a:spLocks noChangeArrowheads="1"/>
          </p:cNvSpPr>
          <p:nvPr/>
        </p:nvSpPr>
        <p:spPr bwMode="auto">
          <a:xfrm rot="16200000">
            <a:off x="-234156" y="386556"/>
            <a:ext cx="2124075" cy="14398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b="1" dirty="0" smtClean="0">
                <a:solidFill>
                  <a:schemeClr val="tx1"/>
                </a:solidFill>
                <a:latin typeface="Arial Black" charset="0"/>
                <a:ea typeface="ＭＳ Ｐゴシック" charset="0"/>
                <a:cs typeface="ＭＳ Ｐゴシック" charset="0"/>
              </a:rPr>
              <a:t>Focus on</a:t>
            </a:r>
            <a:endParaRPr lang="en-US" sz="5400" b="1" dirty="0">
              <a:solidFill>
                <a:schemeClr val="tx1"/>
              </a:solidFill>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a:xfrm>
            <a:off x="1187450" y="152400"/>
            <a:ext cx="7777163" cy="828675"/>
          </a:xfrm>
        </p:spPr>
        <p:txBody>
          <a:bodyPr anchor="t"/>
          <a:lstStyle/>
          <a:p>
            <a:pPr eaLnBrk="1" hangingPunct="1">
              <a:defRPr/>
            </a:pPr>
            <a:r>
              <a:rPr lang="en-US" sz="3600" b="1" dirty="0" smtClean="0">
                <a:solidFill>
                  <a:schemeClr val="tx1"/>
                </a:solidFill>
                <a:latin typeface="Arial Black" charset="0"/>
                <a:ea typeface="ＭＳ Ｐゴシック" charset="0"/>
                <a:cs typeface="ＭＳ Ｐゴシック" charset="0"/>
              </a:rPr>
              <a:t>The end of his prayer…</a:t>
            </a:r>
            <a:endParaRPr lang="en-US" dirty="0">
              <a:solidFill>
                <a:schemeClr val="tx1"/>
              </a:solidFill>
              <a:latin typeface="Times New Roman" charset="0"/>
              <a:ea typeface="ＭＳ Ｐゴシック" charset="0"/>
              <a:cs typeface="ＭＳ Ｐゴシック" charset="0"/>
            </a:endParaRPr>
          </a:p>
        </p:txBody>
      </p:sp>
      <p:pic>
        <p:nvPicPr>
          <p:cNvPr id="279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a:xfrm>
            <a:off x="85725" y="-11113"/>
            <a:ext cx="9094788" cy="755651"/>
          </a:xfrm>
        </p:spPr>
        <p:txBody>
          <a:bodyPr anchor="ctr"/>
          <a:lstStyle/>
          <a:p>
            <a:pPr algn="ctr" eaLnBrk="1" hangingPunct="1">
              <a:defRPr/>
            </a:pPr>
            <a:r>
              <a:rPr lang="en-US" sz="2800" b="1" dirty="0" smtClean="0">
                <a:solidFill>
                  <a:schemeClr val="tx1"/>
                </a:solidFill>
                <a:latin typeface="Arial Black" charset="0"/>
                <a:ea typeface="ＭＳ Ｐゴシック" charset="0"/>
                <a:cs typeface="ＭＳ Ｐゴシック" charset="0"/>
              </a:rPr>
              <a:t>Nehemiah was open to God.</a:t>
            </a:r>
            <a:endParaRPr lang="en-US" sz="3600" dirty="0">
              <a:solidFill>
                <a:schemeClr val="tx1"/>
              </a:solidFill>
              <a:latin typeface="Times New Roman" charset="0"/>
              <a:ea typeface="ＭＳ Ｐゴシック" charset="0"/>
              <a:cs typeface="ＭＳ Ｐゴシック" charset="0"/>
            </a:endParaRPr>
          </a:p>
        </p:txBody>
      </p:sp>
      <p:pic>
        <p:nvPicPr>
          <p:cNvPr id="281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6350"/>
            <a:ext cx="61198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a:xfrm>
            <a:off x="49213" y="152400"/>
            <a:ext cx="9094787" cy="755650"/>
          </a:xfrm>
        </p:spPr>
        <p:txBody>
          <a:bodyPr anchor="ctr"/>
          <a:lstStyle/>
          <a:p>
            <a:pPr algn="ctr" eaLnBrk="1" hangingPunct="1">
              <a:defRPr/>
            </a:pPr>
            <a:r>
              <a:rPr lang="en-US" sz="3200" b="1" dirty="0" smtClean="0">
                <a:solidFill>
                  <a:schemeClr val="tx1"/>
                </a:solidFill>
                <a:latin typeface="Arial Black" charset="0"/>
                <a:ea typeface="ＭＳ Ｐゴシック" charset="0"/>
                <a:cs typeface="ＭＳ Ｐゴシック" charset="0"/>
              </a:rPr>
              <a:t>God also gives us a vision to serve Him.  What</a:t>
            </a:r>
            <a:r>
              <a:rPr lang="fr-FR" sz="3200" b="1" dirty="0" smtClean="0">
                <a:solidFill>
                  <a:schemeClr val="tx1"/>
                </a:solidFill>
                <a:latin typeface="Arial Black" charset="0"/>
                <a:ea typeface="ＭＳ Ｐゴシック" charset="0"/>
                <a:cs typeface="ＭＳ Ｐゴシック" charset="0"/>
              </a:rPr>
              <a:t>'</a:t>
            </a:r>
            <a:r>
              <a:rPr lang="en-US" sz="3200" b="1" dirty="0" smtClean="0">
                <a:solidFill>
                  <a:schemeClr val="tx1"/>
                </a:solidFill>
                <a:latin typeface="Arial Black" charset="0"/>
                <a:ea typeface="ＭＳ Ｐゴシック" charset="0"/>
                <a:cs typeface="ＭＳ Ｐゴシック" charset="0"/>
              </a:rPr>
              <a:t>s on your heart today?</a:t>
            </a:r>
            <a:endParaRPr lang="en-US" sz="4000" dirty="0">
              <a:solidFill>
                <a:schemeClr val="tx1"/>
              </a:solidFill>
              <a:latin typeface="Times New Roman" charset="0"/>
              <a:ea typeface="ＭＳ Ｐゴシック" charset="0"/>
              <a:cs typeface="ＭＳ Ｐゴシック" charset="0"/>
            </a:endParaRPr>
          </a:p>
        </p:txBody>
      </p:sp>
      <p:pic>
        <p:nvPicPr>
          <p:cNvPr id="283651" name="Picture 1027" descr="visionins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96975"/>
            <a:ext cx="7272337"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
        <p:nvSpPr>
          <p:cNvPr id="424962" name="Rectangle 1026"/>
          <p:cNvSpPr>
            <a:spLocks noGrp="1" noChangeArrowheads="1"/>
          </p:cNvSpPr>
          <p:nvPr>
            <p:ph type="title"/>
          </p:nvPr>
        </p:nvSpPr>
        <p:spPr>
          <a:xfrm>
            <a:off x="0" y="304800"/>
            <a:ext cx="9144000" cy="533400"/>
          </a:xfrm>
          <a:solidFill>
            <a:srgbClr val="000000"/>
          </a:solidFill>
        </p:spPr>
        <p:txBody>
          <a:bodyPr/>
          <a:lstStyle/>
          <a:p>
            <a:pPr algn="ctr" eaLnBrk="1" hangingPunct="1">
              <a:defRPr/>
            </a:pPr>
            <a:r>
              <a:rPr lang="en-US" sz="3600" b="1" dirty="0">
                <a:latin typeface="Arial"/>
                <a:cs typeface="Arial"/>
              </a:rPr>
              <a:t>Wiersbe on </a:t>
            </a:r>
            <a:r>
              <a:rPr lang="en-US" sz="3600" b="1" dirty="0" smtClean="0">
                <a:latin typeface="Arial"/>
                <a:cs typeface="Arial"/>
              </a:rPr>
              <a:t>God</a:t>
            </a:r>
            <a:r>
              <a:rPr lang="fr-FR" sz="3600" b="1" dirty="0" smtClean="0">
                <a:latin typeface="Arial"/>
                <a:cs typeface="Arial"/>
              </a:rPr>
              <a:t>'</a:t>
            </a:r>
            <a:r>
              <a:rPr lang="en-US" sz="3600" b="1" dirty="0" smtClean="0">
                <a:latin typeface="Arial"/>
                <a:cs typeface="Arial"/>
              </a:rPr>
              <a:t>s </a:t>
            </a:r>
            <a:r>
              <a:rPr lang="en-US" sz="3600" b="1" dirty="0">
                <a:latin typeface="Arial"/>
                <a:cs typeface="Arial"/>
              </a:rPr>
              <a:t>Leading…</a:t>
            </a:r>
            <a:endParaRPr lang="en-US" b="1" dirty="0">
              <a:solidFill>
                <a:srgbClr val="FFFFFF"/>
              </a:solidFill>
              <a:latin typeface="Arial"/>
              <a:ea typeface="ＭＳ Ｐゴシック" charset="0"/>
              <a:cs typeface="Arial"/>
            </a:endParaRPr>
          </a:p>
        </p:txBody>
      </p:sp>
      <p:sp>
        <p:nvSpPr>
          <p:cNvPr id="285699" name="Rectangle 2"/>
          <p:cNvSpPr>
            <a:spLocks noChangeArrowheads="1"/>
          </p:cNvSpPr>
          <p:nvPr/>
        </p:nvSpPr>
        <p:spPr bwMode="auto">
          <a:xfrm>
            <a:off x="287338" y="1057275"/>
            <a:ext cx="86772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Arial" charset="0"/>
                <a:cs typeface="Arial" charset="0"/>
              </a:rPr>
              <a:t>"Like large doors, great life-changing events can swing on very small hinges. It was just another day when Moses went out to care for his sheep, but on that day he heard the Lord</a:t>
            </a:r>
            <a:r>
              <a:rPr lang="fr-FR" sz="2800" b="1">
                <a:latin typeface="Arial" charset="0"/>
                <a:cs typeface="Arial" charset="0"/>
              </a:rPr>
              <a:t>'</a:t>
            </a:r>
            <a:r>
              <a:rPr lang="en-US" sz="2800" b="1">
                <a:latin typeface="Arial" charset="0"/>
                <a:cs typeface="Arial" charset="0"/>
              </a:rPr>
              <a:t>s call and became a prophet (Ex. 3). It was an ordinary day when David was called home from shepherding his flock; but on that day, he was anointed king (1 Sam. 16). It was an ordinary day when Peter, Andrew, James, and John were mending their nets after a night of failure; but that was the day Jesus called them to become fishers of men (Luke 5:1–11)."</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
        <p:nvSpPr>
          <p:cNvPr id="424962" name="Rectangle 1026"/>
          <p:cNvSpPr>
            <a:spLocks noGrp="1" noChangeArrowheads="1"/>
          </p:cNvSpPr>
          <p:nvPr>
            <p:ph type="title"/>
          </p:nvPr>
        </p:nvSpPr>
        <p:spPr>
          <a:xfrm>
            <a:off x="0" y="304800"/>
            <a:ext cx="9144000" cy="533400"/>
          </a:xfrm>
          <a:solidFill>
            <a:srgbClr val="000000"/>
          </a:solidFill>
        </p:spPr>
        <p:txBody>
          <a:bodyPr/>
          <a:lstStyle/>
          <a:p>
            <a:pPr algn="ctr" eaLnBrk="1" hangingPunct="1">
              <a:defRPr/>
            </a:pPr>
            <a:r>
              <a:rPr lang="en-US" sz="3600" b="1" dirty="0" smtClean="0">
                <a:latin typeface="Arial"/>
                <a:cs typeface="Arial"/>
              </a:rPr>
              <a:t>Wiersbe</a:t>
            </a:r>
            <a:r>
              <a:rPr lang="en-US" sz="3600" b="1" dirty="0">
                <a:latin typeface="Arial"/>
                <a:cs typeface="Arial"/>
              </a:rPr>
              <a:t> </a:t>
            </a:r>
            <a:r>
              <a:rPr lang="en-US" sz="3600" b="1" dirty="0" smtClean="0">
                <a:latin typeface="Arial"/>
                <a:cs typeface="Arial"/>
              </a:rPr>
              <a:t>on God</a:t>
            </a:r>
            <a:r>
              <a:rPr lang="fr-FR" sz="3600" b="1" dirty="0" smtClean="0">
                <a:latin typeface="Arial"/>
                <a:cs typeface="Arial"/>
              </a:rPr>
              <a:t>'</a:t>
            </a:r>
            <a:r>
              <a:rPr lang="en-US" sz="3600" b="1" dirty="0" smtClean="0">
                <a:latin typeface="Arial"/>
                <a:cs typeface="Arial"/>
              </a:rPr>
              <a:t>s Leading…</a:t>
            </a:r>
            <a:endParaRPr lang="en-US" b="1" dirty="0">
              <a:solidFill>
                <a:srgbClr val="FFFFFF"/>
              </a:solidFill>
              <a:latin typeface="Arial"/>
              <a:ea typeface="ＭＳ Ｐゴシック" charset="0"/>
              <a:cs typeface="Arial"/>
            </a:endParaRPr>
          </a:p>
        </p:txBody>
      </p:sp>
      <p:sp>
        <p:nvSpPr>
          <p:cNvPr id="287747" name="Rectangle 2"/>
          <p:cNvSpPr>
            <a:spLocks noChangeArrowheads="1"/>
          </p:cNvSpPr>
          <p:nvPr/>
        </p:nvSpPr>
        <p:spPr bwMode="auto">
          <a:xfrm>
            <a:off x="287338" y="1057275"/>
            <a:ext cx="86772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Arial" charset="0"/>
                <a:cs typeface="Arial" charset="0"/>
              </a:rPr>
              <a:t>"You never know what God has in store, even in a commonplace conversation with a friend or relative; so keep your heart open to God</a:t>
            </a:r>
            <a:r>
              <a:rPr lang="fr-FR" sz="2800" b="1">
                <a:latin typeface="Arial" charset="0"/>
                <a:cs typeface="Arial" charset="0"/>
              </a:rPr>
              <a:t>'</a:t>
            </a:r>
            <a:r>
              <a:rPr lang="en-US" sz="2800" b="1">
                <a:latin typeface="Arial" charset="0"/>
                <a:cs typeface="Arial" charset="0"/>
              </a:rPr>
              <a:t>s providential leading. I attended a birthday party one evening when I was nineteen years old, and a statement made to me there by a friend helped direct my life into the plans God had for me; and I will be forever grateful."</a:t>
            </a:r>
          </a:p>
          <a:p>
            <a:endParaRPr lang="en-US" sz="2800" b="1">
              <a:latin typeface="Arial" charset="0"/>
              <a:cs typeface="Arial" charset="0"/>
            </a:endParaRPr>
          </a:p>
          <a:p>
            <a:endParaRPr lang="en-US" sz="2800" b="1">
              <a:latin typeface="Arial" charset="0"/>
              <a:cs typeface="Arial" charset="0"/>
            </a:endParaRPr>
          </a:p>
          <a:p>
            <a:r>
              <a:rPr lang="en-US" sz="2800" b="1">
                <a:latin typeface="Arial" charset="0"/>
                <a:cs typeface="Arial" charset="0"/>
              </a:rPr>
              <a:t>Warren W. Wiersbe, </a:t>
            </a:r>
            <a:r>
              <a:rPr lang="en-US" sz="2800" b="1" i="1">
                <a:latin typeface="Arial" charset="0"/>
                <a:cs typeface="Arial" charset="0"/>
              </a:rPr>
              <a:t>Be Determined</a:t>
            </a:r>
            <a:r>
              <a:rPr lang="en-US" sz="2800" b="1">
                <a:latin typeface="Arial" charset="0"/>
                <a:cs typeface="Arial" charset="0"/>
              </a:rPr>
              <a:t> (Wheaton, Ill.: Victor Books, 1992), Neh. 1:1.</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9122" name="Rectangle 1026"/>
          <p:cNvSpPr>
            <a:spLocks noGrp="1" noChangeArrowheads="1"/>
          </p:cNvSpPr>
          <p:nvPr>
            <p:ph type="title"/>
          </p:nvPr>
        </p:nvSpPr>
        <p:spPr>
          <a:xfrm>
            <a:off x="0" y="-98425"/>
            <a:ext cx="4140200" cy="2806700"/>
          </a:xfrm>
        </p:spPr>
        <p:txBody>
          <a:bodyPr anchor="ctr"/>
          <a:lstStyle/>
          <a:p>
            <a:pPr algn="ctr" eaLnBrk="1" hangingPunct="1">
              <a:defRPr/>
            </a:pPr>
            <a:r>
              <a:rPr lang="en-US" b="1" dirty="0">
                <a:solidFill>
                  <a:srgbClr val="FFFFFF"/>
                </a:solidFill>
                <a:latin typeface="Arial Black" charset="0"/>
                <a:ea typeface="ＭＳ Ｐゴシック" charset="0"/>
                <a:cs typeface="ＭＳ Ｐゴシック" charset="0"/>
              </a:rPr>
              <a:t>Just a simple word…</a:t>
            </a:r>
            <a:endParaRPr lang="en-US" sz="5400" dirty="0">
              <a:solidFill>
                <a:schemeClr val="tx1"/>
              </a:solidFill>
              <a:latin typeface="Times New Roman" charset="0"/>
              <a:ea typeface="ＭＳ Ｐゴシック" charset="0"/>
              <a:cs typeface="ＭＳ Ｐゴシック" charset="0"/>
            </a:endParaRPr>
          </a:p>
        </p:txBody>
      </p:sp>
      <p:pic>
        <p:nvPicPr>
          <p:cNvPr id="28979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782888"/>
            <a:ext cx="34925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6850" y="44450"/>
            <a:ext cx="50292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7" name="Picture 4"/>
          <p:cNvPicPr>
            <a:picLocks noChangeAspect="1"/>
          </p:cNvPicPr>
          <p:nvPr/>
        </p:nvPicPr>
        <p:blipFill>
          <a:blip r:embed="rId5">
            <a:extLst>
              <a:ext uri="{28A0092B-C50C-407E-A947-70E740481C1C}">
                <a14:useLocalDpi xmlns:a14="http://schemas.microsoft.com/office/drawing/2010/main" val="0"/>
              </a:ext>
            </a:extLst>
          </a:blip>
          <a:srcRect t="10867"/>
          <a:stretch>
            <a:fillRect/>
          </a:stretch>
        </p:blipFill>
        <p:spPr bwMode="auto">
          <a:xfrm>
            <a:off x="3963988" y="3792538"/>
            <a:ext cx="5154612"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9122" name="Rectangle 1026"/>
          <p:cNvSpPr>
            <a:spLocks noGrp="1" noChangeArrowheads="1"/>
          </p:cNvSpPr>
          <p:nvPr>
            <p:ph type="title"/>
          </p:nvPr>
        </p:nvSpPr>
        <p:spPr>
          <a:xfrm>
            <a:off x="0" y="-242888"/>
            <a:ext cx="9144000" cy="1600201"/>
          </a:xfrm>
        </p:spPr>
        <p:txBody>
          <a:bodyPr/>
          <a:lstStyle/>
          <a:p>
            <a:pPr marL="719138" indent="-719138" eaLnBrk="1" hangingPunct="1">
              <a:defRPr/>
            </a:pPr>
            <a:r>
              <a:rPr lang="en-US" sz="3600" b="1" dirty="0">
                <a:solidFill>
                  <a:schemeClr val="tx1"/>
                </a:solidFill>
                <a:latin typeface="Arial Black" charset="0"/>
                <a:ea typeface="ＭＳ Ｐゴシック" charset="0"/>
                <a:cs typeface="ＭＳ Ｐゴシック" charset="0"/>
              </a:rPr>
              <a:t>I.	God gives us the </a:t>
            </a:r>
            <a:r>
              <a:rPr lang="en-US" sz="3600" b="1" dirty="0">
                <a:solidFill>
                  <a:srgbClr val="FFFF00"/>
                </a:solidFill>
                <a:latin typeface="Arial Black" charset="0"/>
                <a:ea typeface="ＭＳ Ｐゴシック" charset="0"/>
                <a:cs typeface="ＭＳ Ｐゴシック" charset="0"/>
              </a:rPr>
              <a:t>information</a:t>
            </a:r>
            <a:r>
              <a:rPr lang="en-US" sz="3600" b="1" dirty="0">
                <a:solidFill>
                  <a:schemeClr val="tx1"/>
                </a:solidFill>
                <a:latin typeface="Arial Black" charset="0"/>
                <a:ea typeface="ＭＳ Ｐゴシック" charset="0"/>
                <a:cs typeface="ＭＳ Ｐゴシック" charset="0"/>
              </a:rPr>
              <a:t> we need to do His </a:t>
            </a:r>
            <a:r>
              <a:rPr lang="en-US" sz="3600" b="1" dirty="0" smtClean="0">
                <a:solidFill>
                  <a:schemeClr val="tx1"/>
                </a:solidFill>
                <a:latin typeface="Arial Black" charset="0"/>
                <a:ea typeface="ＭＳ Ｐゴシック" charset="0"/>
                <a:cs typeface="ＭＳ Ｐゴシック" charset="0"/>
              </a:rPr>
              <a:t>will (1:1-3).</a:t>
            </a:r>
            <a:endParaRPr lang="en-US" dirty="0">
              <a:solidFill>
                <a:schemeClr val="tx1"/>
              </a:solidFill>
              <a:latin typeface="Times New Roman" charset="0"/>
              <a:ea typeface="ＭＳ Ｐゴシック" charset="0"/>
              <a:cs typeface="ＭＳ Ｐゴシック" charset="0"/>
            </a:endParaRPr>
          </a:p>
        </p:txBody>
      </p:sp>
      <p:pic>
        <p:nvPicPr>
          <p:cNvPr id="291843" name="Picture 1027" descr="infocgon319l"/>
          <p:cNvPicPr>
            <a:picLocks noChangeAspect="1" noChangeArrowheads="1"/>
          </p:cNvPicPr>
          <p:nvPr/>
        </p:nvPicPr>
        <p:blipFill>
          <a:blip r:embed="rId3">
            <a:extLst>
              <a:ext uri="{28A0092B-C50C-407E-A947-70E740481C1C}">
                <a14:useLocalDpi xmlns:a14="http://schemas.microsoft.com/office/drawing/2010/main" val="0"/>
              </a:ext>
            </a:extLst>
          </a:blip>
          <a:srcRect b="13750"/>
          <a:stretch>
            <a:fillRect/>
          </a:stretch>
        </p:blipFill>
        <p:spPr bwMode="auto">
          <a:xfrm>
            <a:off x="2057400" y="1600200"/>
            <a:ext cx="48736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5"/>
          <p:cNvSpPr txBox="1">
            <a:spLocks noChangeArrowheads="1"/>
          </p:cNvSpPr>
          <p:nvPr/>
        </p:nvSpPr>
        <p:spPr bwMode="auto">
          <a:xfrm>
            <a:off x="3419475" y="1628775"/>
            <a:ext cx="2089150" cy="132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Word has it we</a:t>
            </a:r>
            <a:r>
              <a:rPr lang="fr-FR" sz="2000" b="1">
                <a:solidFill>
                  <a:srgbClr val="000000"/>
                </a:solidFill>
                <a:latin typeface="Arial" charset="0"/>
                <a:cs typeface="Arial" charset="0"/>
              </a:rPr>
              <a:t>'</a:t>
            </a:r>
            <a:r>
              <a:rPr lang="en-US" sz="2000" b="1">
                <a:solidFill>
                  <a:srgbClr val="000000"/>
                </a:solidFill>
                <a:latin typeface="Arial" charset="0"/>
                <a:cs typeface="Arial" charset="0"/>
              </a:rPr>
              <a:t>re in for a serious spot of rain</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John &amp; Log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76250"/>
            <a:ext cx="9144000" cy="1143000"/>
          </a:xfrm>
        </p:spPr>
        <p:txBody>
          <a:bodyPr/>
          <a:lstStyle/>
          <a:p>
            <a:pPr>
              <a:defRPr/>
            </a:pPr>
            <a:r>
              <a:rPr lang="en-US" sz="5400" b="1" dirty="0">
                <a:solidFill>
                  <a:schemeClr val="tx1"/>
                </a:solidFill>
                <a:effectLst>
                  <a:glow rad="266700">
                    <a:schemeClr val="bg1">
                      <a:alpha val="75000"/>
                    </a:schemeClr>
                  </a:glow>
                </a:effectLst>
              </a:rPr>
              <a:t>John at Biola University</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4722" name="Rectangle 1026"/>
          <p:cNvSpPr>
            <a:spLocks noGrp="1" noChangeArrowheads="1"/>
          </p:cNvSpPr>
          <p:nvPr>
            <p:ph type="title"/>
          </p:nvPr>
        </p:nvSpPr>
        <p:spPr>
          <a:xfrm>
            <a:off x="0" y="0"/>
            <a:ext cx="9144000" cy="1600200"/>
          </a:xfrm>
          <a:solidFill>
            <a:srgbClr val="000000"/>
          </a:solidFill>
        </p:spPr>
        <p:txBody>
          <a:bodyPr/>
          <a:lstStyle/>
          <a:p>
            <a:pPr marL="719138" indent="-719138" eaLnBrk="1" hangingPunct="1">
              <a:defRPr/>
            </a:pPr>
            <a:r>
              <a:rPr lang="en-US" sz="3600" b="1" dirty="0">
                <a:solidFill>
                  <a:schemeClr val="tx1"/>
                </a:solidFill>
                <a:latin typeface="Arial Black" charset="0"/>
                <a:ea typeface="ＭＳ Ｐゴシック" charset="0"/>
                <a:cs typeface="ＭＳ Ｐゴシック" charset="0"/>
              </a:rPr>
              <a:t>II.	God gives us the </a:t>
            </a:r>
            <a:r>
              <a:rPr lang="en-US" sz="3600" b="1" dirty="0">
                <a:solidFill>
                  <a:srgbClr val="FFFF00"/>
                </a:solidFill>
                <a:latin typeface="Arial Black" charset="0"/>
                <a:ea typeface="ＭＳ Ｐゴシック" charset="0"/>
                <a:cs typeface="ＭＳ Ｐゴシック" charset="0"/>
              </a:rPr>
              <a:t>vision</a:t>
            </a:r>
            <a:br>
              <a:rPr lang="en-US" sz="3600" b="1" dirty="0">
                <a:solidFill>
                  <a:srgbClr val="FFFF00"/>
                </a:solidFill>
                <a:latin typeface="Arial Black" charset="0"/>
                <a:ea typeface="ＭＳ Ｐゴシック" charset="0"/>
                <a:cs typeface="ＭＳ Ｐゴシック" charset="0"/>
              </a:rPr>
            </a:br>
            <a:r>
              <a:rPr lang="en-US" sz="3600" b="1" dirty="0">
                <a:solidFill>
                  <a:schemeClr val="tx1"/>
                </a:solidFill>
                <a:latin typeface="Arial Black" charset="0"/>
                <a:ea typeface="ＭＳ Ｐゴシック" charset="0"/>
                <a:cs typeface="ＭＳ Ｐゴシック" charset="0"/>
              </a:rPr>
              <a:t> we need to do His </a:t>
            </a:r>
            <a:r>
              <a:rPr lang="en-US" sz="3600" b="1" dirty="0" smtClean="0">
                <a:solidFill>
                  <a:schemeClr val="tx1"/>
                </a:solidFill>
                <a:latin typeface="Arial Black" charset="0"/>
                <a:ea typeface="ＭＳ Ｐゴシック" charset="0"/>
                <a:cs typeface="ＭＳ Ｐゴシック" charset="0"/>
              </a:rPr>
              <a:t>will (1:4-11a).</a:t>
            </a:r>
            <a:endParaRPr lang="en-US" dirty="0">
              <a:solidFill>
                <a:schemeClr val="tx1"/>
              </a:solidFill>
              <a:latin typeface="Times New Roman" charset="0"/>
              <a:ea typeface="ＭＳ Ｐゴシック" charset="0"/>
              <a:cs typeface="ＭＳ Ｐゴシック" charset="0"/>
            </a:endParaRPr>
          </a:p>
        </p:txBody>
      </p:sp>
      <p:pic>
        <p:nvPicPr>
          <p:cNvPr id="293891" name="Picture 1027" descr="vision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09800"/>
            <a:ext cx="464820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7010" name="Rectangle 1026"/>
          <p:cNvSpPr>
            <a:spLocks noGrp="1" noChangeArrowheads="1"/>
          </p:cNvSpPr>
          <p:nvPr>
            <p:ph type="title"/>
          </p:nvPr>
        </p:nvSpPr>
        <p:spPr>
          <a:xfrm>
            <a:off x="0" y="0"/>
            <a:ext cx="9144000" cy="1600200"/>
          </a:xfrm>
          <a:solidFill>
            <a:srgbClr val="000000"/>
          </a:solidFill>
        </p:spPr>
        <p:txBody>
          <a:bodyPr/>
          <a:lstStyle/>
          <a:p>
            <a:pPr marL="719138" indent="-719138" eaLnBrk="1" hangingPunct="1">
              <a:defRPr/>
            </a:pPr>
            <a:r>
              <a:rPr lang="en-US" sz="3600" b="1" dirty="0">
                <a:solidFill>
                  <a:schemeClr val="tx1"/>
                </a:solidFill>
                <a:latin typeface="Arial Black" charset="0"/>
                <a:ea typeface="ＭＳ Ｐゴシック" charset="0"/>
                <a:cs typeface="ＭＳ Ｐゴシック" charset="0"/>
              </a:rPr>
              <a:t>III.	God gives us the </a:t>
            </a:r>
            <a:r>
              <a:rPr lang="en-US" sz="3600" b="1" dirty="0">
                <a:solidFill>
                  <a:srgbClr val="FFFF00"/>
                </a:solidFill>
                <a:latin typeface="Arial Black" charset="0"/>
                <a:ea typeface="ＭＳ Ｐゴシック" charset="0"/>
                <a:cs typeface="ＭＳ Ｐゴシック" charset="0"/>
              </a:rPr>
              <a:t>position</a:t>
            </a:r>
            <a:br>
              <a:rPr lang="en-US" sz="3600" b="1" dirty="0">
                <a:solidFill>
                  <a:srgbClr val="FFFF00"/>
                </a:solidFill>
                <a:latin typeface="Arial Black" charset="0"/>
                <a:ea typeface="ＭＳ Ｐゴシック" charset="0"/>
                <a:cs typeface="ＭＳ Ｐゴシック" charset="0"/>
              </a:rPr>
            </a:br>
            <a:r>
              <a:rPr lang="en-US" sz="3600" b="1" dirty="0">
                <a:solidFill>
                  <a:schemeClr val="tx1"/>
                </a:solidFill>
                <a:latin typeface="Arial Black" charset="0"/>
                <a:ea typeface="ＭＳ Ｐゴシック" charset="0"/>
                <a:cs typeface="ＭＳ Ｐゴシック" charset="0"/>
              </a:rPr>
              <a:t> we need to do His </a:t>
            </a:r>
            <a:r>
              <a:rPr lang="en-US" sz="3600" b="1" dirty="0" smtClean="0">
                <a:solidFill>
                  <a:schemeClr val="tx1"/>
                </a:solidFill>
                <a:latin typeface="Arial Black" charset="0"/>
                <a:ea typeface="ＭＳ Ｐゴシック" charset="0"/>
                <a:cs typeface="ＭＳ Ｐゴシック" charset="0"/>
              </a:rPr>
              <a:t>will (1:11b).</a:t>
            </a:r>
            <a:endParaRPr lang="en-US" dirty="0">
              <a:solidFill>
                <a:schemeClr val="tx1"/>
              </a:solidFill>
              <a:latin typeface="Times New Roman" charset="0"/>
              <a:ea typeface="ＭＳ Ｐゴシック" charset="0"/>
              <a:cs typeface="ＭＳ Ｐゴシック" charset="0"/>
            </a:endParaRPr>
          </a:p>
        </p:txBody>
      </p:sp>
      <p:pic>
        <p:nvPicPr>
          <p:cNvPr id="295939" name="Picture 1027" descr="positionChessBoard-people-red-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28775"/>
            <a:ext cx="60198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27"/>
          <p:cNvSpPr txBox="1">
            <a:spLocks noChangeArrowheads="1"/>
          </p:cNvSpPr>
          <p:nvPr/>
        </p:nvSpPr>
        <p:spPr bwMode="auto">
          <a:xfrm>
            <a:off x="179388" y="6237288"/>
            <a:ext cx="8964612" cy="647700"/>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ct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3200" b="1" dirty="0" smtClean="0">
                <a:solidFill>
                  <a:schemeClr val="tx1"/>
                </a:solidFill>
                <a:latin typeface="Arial"/>
                <a:ea typeface="ＭＳ Ｐゴシック" charset="0"/>
                <a:cs typeface="Arial"/>
              </a:rPr>
              <a:t>"I was cupbearer to the king" (Neh. 1:11b)</a:t>
            </a:r>
            <a:endParaRPr lang="en-US" sz="2000" b="1" dirty="0">
              <a:latin typeface="Arial"/>
              <a:ea typeface="ＭＳ Ｐゴシック"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97986" name="Picture 1026" descr="cupbearervino-ros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1027"/>
          <p:cNvSpPr>
            <a:spLocks noGrp="1" noChangeArrowheads="1"/>
          </p:cNvSpPr>
          <p:nvPr>
            <p:ph type="title"/>
          </p:nvPr>
        </p:nvSpPr>
        <p:spPr>
          <a:xfrm>
            <a:off x="4191000" y="304800"/>
            <a:ext cx="4724400" cy="1981200"/>
          </a:xfrm>
        </p:spPr>
        <p:txBody>
          <a:bodyPr/>
          <a:lstStyle/>
          <a:p>
            <a:pPr eaLnBrk="1" hangingPunct="1">
              <a:defRPr/>
            </a:pPr>
            <a:r>
              <a:rPr lang="en-US" sz="6000" b="1" dirty="0">
                <a:solidFill>
                  <a:schemeClr val="tx1"/>
                </a:solidFill>
                <a:latin typeface="Arial Black" charset="0"/>
                <a:ea typeface="ＭＳ Ｐゴシック" charset="0"/>
                <a:cs typeface="ＭＳ Ｐゴシック" charset="0"/>
              </a:rPr>
              <a:t>The Cupbearer</a:t>
            </a:r>
            <a:endParaRPr lang="en-US" b="1" dirty="0">
              <a:latin typeface="Arial Black" charset="0"/>
              <a:ea typeface="ＭＳ Ｐゴシック" charset="0"/>
              <a:cs typeface="ＭＳ Ｐゴシック" charset="0"/>
            </a:endParaRPr>
          </a:p>
        </p:txBody>
      </p:sp>
      <p:pic>
        <p:nvPicPr>
          <p:cNvPr id="429060" name="Picture 1028" descr="Neh2pleadsforJerusalem"/>
          <p:cNvPicPr>
            <a:picLocks noChangeAspect="1" noChangeArrowheads="1"/>
          </p:cNvPicPr>
          <p:nvPr/>
        </p:nvPicPr>
        <p:blipFill>
          <a:blip r:embed="rId4">
            <a:extLst>
              <a:ext uri="{28A0092B-C50C-407E-A947-70E740481C1C}">
                <a14:useLocalDpi xmlns:a14="http://schemas.microsoft.com/office/drawing/2010/main" val="0"/>
              </a:ext>
            </a:extLst>
          </a:blip>
          <a:srcRect t="1830" b="1183"/>
          <a:stretch>
            <a:fillRect/>
          </a:stretch>
        </p:blipFill>
        <p:spPr bwMode="auto">
          <a:xfrm>
            <a:off x="4876800" y="2590800"/>
            <a:ext cx="34607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1" name="Picture 1029" descr="cupbeareratthr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048000"/>
            <a:ext cx="28829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7"/>
          <p:cNvSpPr txBox="1">
            <a:spLocks noChangeArrowheads="1"/>
          </p:cNvSpPr>
          <p:nvPr/>
        </p:nvSpPr>
        <p:spPr bwMode="auto">
          <a:xfrm>
            <a:off x="179388" y="5949950"/>
            <a:ext cx="4724400" cy="7921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eaLnBrk="1" hangingPunct="1">
              <a:defRPr/>
            </a:pPr>
            <a:r>
              <a:rPr lang="en-US" sz="3200" b="1" dirty="0" smtClean="0">
                <a:solidFill>
                  <a:schemeClr val="tx1"/>
                </a:solidFill>
                <a:latin typeface="Arial"/>
                <a:ea typeface="ＭＳ Ｐゴシック" charset="0"/>
                <a:cs typeface="Arial"/>
              </a:rPr>
              <a:t>Wiersbe again…</a:t>
            </a:r>
            <a:endParaRPr lang="en-US" sz="2000" b="1" dirty="0">
              <a:latin typeface="Arial"/>
              <a:ea typeface="ＭＳ Ｐゴシック" charset="0"/>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29061"/>
                                        </p:tgtEl>
                                        <p:attrNameLst>
                                          <p:attrName>style.visibility</p:attrName>
                                        </p:attrNameLst>
                                      </p:cBhvr>
                                      <p:to>
                                        <p:strVal val="visible"/>
                                      </p:to>
                                    </p:set>
                                    <p:animEffect transition="in" filter="dissolve">
                                      <p:cBhvr>
                                        <p:cTn id="7" dur="500"/>
                                        <p:tgtEl>
                                          <p:spTgt spid="42906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9060"/>
                                        </p:tgtEl>
                                        <p:attrNameLst>
                                          <p:attrName>style.visibility</p:attrName>
                                        </p:attrNameLst>
                                      </p:cBhvr>
                                      <p:to>
                                        <p:strVal val="visible"/>
                                      </p:to>
                                    </p:set>
                                    <p:animEffect transition="in" filter="dissolve">
                                      <p:cBhvr>
                                        <p:cTn id="11" dur="500"/>
                                        <p:tgtEl>
                                          <p:spTgt spid="429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smtClean="0">
                <a:solidFill>
                  <a:srgbClr val="FFFFFF"/>
                </a:solidFill>
                <a:latin typeface="Arial Black" charset="0"/>
                <a:ea typeface="ＭＳ Ｐゴシック" charset="0"/>
                <a:cs typeface="ＭＳ Ｐゴシック" charset="0"/>
              </a:rPr>
              <a:t>Mongolia</a:t>
            </a:r>
            <a:br>
              <a:rPr lang="en-US" sz="3600" b="1" dirty="0" smtClean="0">
                <a:solidFill>
                  <a:srgbClr val="FFFFFF"/>
                </a:solidFill>
                <a:latin typeface="Arial Black" charset="0"/>
                <a:ea typeface="ＭＳ Ｐゴシック" charset="0"/>
                <a:cs typeface="ＭＳ Ｐゴシック" charset="0"/>
              </a:rPr>
            </a:br>
            <a:r>
              <a:rPr lang="en-US" sz="3600" b="1" dirty="0" smtClean="0">
                <a:solidFill>
                  <a:srgbClr val="FFFFFF"/>
                </a:solidFill>
                <a:latin typeface="Arial Black" charset="0"/>
                <a:ea typeface="ＭＳ Ｐゴシック" charset="0"/>
                <a:cs typeface="ＭＳ Ｐゴシック" charset="0"/>
              </a:rPr>
              <a:t>July 2013</a:t>
            </a:r>
            <a:endParaRPr lang="en-US" b="1" dirty="0">
              <a:solidFill>
                <a:srgbClr val="FFFFFF"/>
              </a:solidFill>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Asia Map"/>
          <p:cNvPicPr>
            <a:picLocks noChangeAspect="1" noChangeArrowheads="1"/>
          </p:cNvPicPr>
          <p:nvPr/>
        </p:nvPicPr>
        <p:blipFill>
          <a:blip r:embed="rId3">
            <a:extLst>
              <a:ext uri="{28A0092B-C50C-407E-A947-70E740481C1C}">
                <a14:useLocalDpi xmlns:a14="http://schemas.microsoft.com/office/drawing/2010/main" val="0"/>
              </a:ext>
            </a:extLst>
          </a:blip>
          <a:srcRect l="4456" t="30824" r="6654" b="2641"/>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smtClean="0">
                <a:cs typeface="+mj-cs"/>
              </a:rPr>
              <a:t>Teaching Ministry 1997-2015</a:t>
            </a:r>
          </a:p>
        </p:txBody>
      </p:sp>
      <p:grpSp>
        <p:nvGrpSpPr>
          <p:cNvPr id="2" name="Group 1"/>
          <p:cNvGrpSpPr>
            <a:grpSpLocks/>
          </p:cNvGrpSpPr>
          <p:nvPr/>
        </p:nvGrpSpPr>
        <p:grpSpPr bwMode="auto">
          <a:xfrm>
            <a:off x="3209925" y="1620838"/>
            <a:ext cx="3716338" cy="4424362"/>
            <a:chOff x="3209900" y="1620838"/>
            <a:chExt cx="3715576" cy="4424362"/>
          </a:xfrm>
        </p:grpSpPr>
        <p:sp>
          <p:nvSpPr>
            <p:cNvPr id="361476" name="AutoShape 4"/>
            <p:cNvSpPr>
              <a:spLocks noChangeArrowheads="1"/>
            </p:cNvSpPr>
            <p:nvPr/>
          </p:nvSpPr>
          <p:spPr bwMode="auto">
            <a:xfrm rot="18984757">
              <a:off x="3771760" y="2466975"/>
              <a:ext cx="380922"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latin typeface="Arial" charset="0"/>
              </a:endParaRPr>
            </a:p>
          </p:txBody>
        </p:sp>
        <p:sp>
          <p:nvSpPr>
            <p:cNvPr id="361479" name="AutoShape 7"/>
            <p:cNvSpPr>
              <a:spLocks noChangeArrowheads="1"/>
            </p:cNvSpPr>
            <p:nvPr/>
          </p:nvSpPr>
          <p:spPr bwMode="auto">
            <a:xfrm rot="-2225631">
              <a:off x="4346317" y="2987675"/>
              <a:ext cx="380922"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latin typeface="Arial" charset="0"/>
              </a:endParaRPr>
            </a:p>
          </p:txBody>
        </p:sp>
        <p:sp>
          <p:nvSpPr>
            <p:cNvPr id="361480" name="AutoShape 8"/>
            <p:cNvSpPr>
              <a:spLocks noChangeArrowheads="1"/>
            </p:cNvSpPr>
            <p:nvPr/>
          </p:nvSpPr>
          <p:spPr bwMode="auto">
            <a:xfrm rot="2496691">
              <a:off x="6544554" y="3249613"/>
              <a:ext cx="380922"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latin typeface="Arial" charset="0"/>
              </a:endParaRPr>
            </a:p>
          </p:txBody>
        </p:sp>
        <p:sp>
          <p:nvSpPr>
            <p:cNvPr id="361481" name="AutoShape 9"/>
            <p:cNvSpPr>
              <a:spLocks noChangeArrowheads="1"/>
            </p:cNvSpPr>
            <p:nvPr/>
          </p:nvSpPr>
          <p:spPr bwMode="auto">
            <a:xfrm>
              <a:off x="5181171" y="1620838"/>
              <a:ext cx="380922"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latin typeface="Arial" charset="0"/>
              </a:endParaRPr>
            </a:p>
          </p:txBody>
        </p:sp>
        <p:sp>
          <p:nvSpPr>
            <p:cNvPr id="36" name="AutoShape 4"/>
            <p:cNvSpPr>
              <a:spLocks noChangeArrowheads="1"/>
            </p:cNvSpPr>
            <p:nvPr/>
          </p:nvSpPr>
          <p:spPr bwMode="auto">
            <a:xfrm rot="16563811">
              <a:off x="4124867" y="4118996"/>
              <a:ext cx="381000" cy="221093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latin typeface="Arial"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Arial" charset="0"/>
            </a:endParaRPr>
          </a:p>
        </p:txBody>
      </p:sp>
      <p:sp>
        <p:nvSpPr>
          <p:cNvPr id="302088"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SINGAPORE</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MALAYSIA</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THAILAND</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KOREA</a:t>
            </a:r>
          </a:p>
        </p:txBody>
      </p:sp>
      <p:sp>
        <p:nvSpPr>
          <p:cNvPr id="33" name="Text Box 19"/>
          <p:cNvSpPr txBox="1">
            <a:spLocks noChangeArrowheads="1"/>
          </p:cNvSpPr>
          <p:nvPr/>
        </p:nvSpPr>
        <p:spPr bwMode="auto">
          <a:xfrm>
            <a:off x="114300" y="1524000"/>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JORDAN</a:t>
            </a:r>
          </a:p>
        </p:txBody>
      </p:sp>
      <p:sp>
        <p:nvSpPr>
          <p:cNvPr id="34" name="Text Box 21"/>
          <p:cNvSpPr txBox="1">
            <a:spLocks noChangeArrowheads="1"/>
          </p:cNvSpPr>
          <p:nvPr/>
        </p:nvSpPr>
        <p:spPr bwMode="auto">
          <a:xfrm>
            <a:off x="2300288" y="2716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NEPAL</a:t>
            </a:r>
          </a:p>
        </p:txBody>
      </p:sp>
      <p:sp>
        <p:nvSpPr>
          <p:cNvPr id="35" name="Text Box 19"/>
          <p:cNvSpPr txBox="1">
            <a:spLocks noChangeArrowheads="1"/>
          </p:cNvSpPr>
          <p:nvPr/>
        </p:nvSpPr>
        <p:spPr bwMode="auto">
          <a:xfrm>
            <a:off x="1314450" y="5189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FFFFFF"/>
                </a:solidFill>
                <a:latin typeface="Arial" charset="0"/>
              </a:rPr>
              <a:t>SRI LANKA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1st M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5250"/>
            <a:ext cx="70104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3"/>
          <p:cNvSpPr>
            <a:spLocks noGrp="1" noChangeArrowheads="1"/>
          </p:cNvSpPr>
          <p:nvPr>
            <p:ph type="ctrTitle" idx="4294967295"/>
          </p:nvPr>
        </p:nvSpPr>
        <p:spPr>
          <a:xfrm>
            <a:off x="0" y="5562600"/>
            <a:ext cx="9144000" cy="1143000"/>
          </a:xfrm>
        </p:spPr>
        <p:txBody>
          <a:bodyPr/>
          <a:lstStyle/>
          <a:p>
            <a:pPr eaLnBrk="1" hangingPunct="1"/>
            <a:r>
              <a:rPr lang="en-US" sz="4000">
                <a:solidFill>
                  <a:schemeClr val="bg1"/>
                </a:solidFill>
                <a:latin typeface="Arial" charset="0"/>
                <a:ea typeface="ＭＳ Ｐゴシック" charset="0"/>
                <a:cs typeface="ＭＳ Ｐゴシック" charset="0"/>
              </a:rPr>
              <a:t>17 believers from 6 countries </a:t>
            </a:r>
            <a:br>
              <a:rPr lang="en-US" sz="4000">
                <a:solidFill>
                  <a:schemeClr val="bg1"/>
                </a:solidFill>
                <a:latin typeface="Arial" charset="0"/>
                <a:ea typeface="ＭＳ Ｐゴシック" charset="0"/>
                <a:cs typeface="ＭＳ Ｐゴシック" charset="0"/>
              </a:rPr>
            </a:br>
            <a:r>
              <a:rPr lang="en-US" sz="4000">
                <a:solidFill>
                  <a:schemeClr val="bg1"/>
                </a:solidFill>
                <a:latin typeface="Arial" charset="0"/>
                <a:ea typeface="ＭＳ Ｐゴシック" charset="0"/>
                <a:cs typeface="ＭＳ Ｐゴシック" charset="0"/>
              </a:rPr>
              <a:t>at our first meeting Friday, 6 Oct 06</a:t>
            </a:r>
            <a:endParaRPr lang="en-US" sz="4000">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a:xfrm>
            <a:off x="1714500" y="4191000"/>
            <a:ext cx="5715000" cy="20574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How can you know if God </a:t>
            </a:r>
            <a:r>
              <a:rPr lang="en-US" sz="3600" b="1">
                <a:solidFill>
                  <a:srgbClr val="FFFF00"/>
                </a:solidFill>
                <a:latin typeface="Arial Black" charset="0"/>
                <a:ea typeface="ＭＳ Ｐゴシック" charset="0"/>
                <a:cs typeface="ＭＳ Ｐゴシック" charset="0"/>
              </a:rPr>
              <a:t>wants</a:t>
            </a:r>
            <a:r>
              <a:rPr lang="en-US" sz="3600" b="1">
                <a:solidFill>
                  <a:schemeClr val="tx1"/>
                </a:solidFill>
                <a:latin typeface="Arial Black" charset="0"/>
                <a:ea typeface="ＭＳ Ｐゴシック" charset="0"/>
                <a:cs typeface="ＭＳ Ｐゴシック" charset="0"/>
              </a:rPr>
              <a:t> you to do a certain task?</a:t>
            </a:r>
            <a:endParaRPr lang="en-US" b="1">
              <a:latin typeface="Arial Black" charset="0"/>
              <a:ea typeface="ＭＳ Ｐゴシック" charset="0"/>
              <a:cs typeface="ＭＳ Ｐゴシック" charset="0"/>
            </a:endParaRPr>
          </a:p>
        </p:txBody>
      </p:sp>
      <p:pic>
        <p:nvPicPr>
          <p:cNvPr id="306179"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7938"/>
            <a:ext cx="6324600" cy="42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8274" name="Rectangle 1026"/>
          <p:cNvSpPr>
            <a:spLocks noGrp="1" noChangeArrowheads="1"/>
          </p:cNvSpPr>
          <p:nvPr>
            <p:ph type="title"/>
          </p:nvPr>
        </p:nvSpPr>
        <p:spPr>
          <a:xfrm>
            <a:off x="723900" y="381000"/>
            <a:ext cx="7696200" cy="762000"/>
          </a:xfrm>
          <a:solidFill>
            <a:srgbClr val="094707"/>
          </a:solidFill>
        </p:spPr>
        <p:txBody>
          <a:bodyPr anchor="ctr"/>
          <a:lstStyle/>
          <a:p>
            <a:pPr algn="ctr" eaLnBrk="1" hangingPunct="1">
              <a:defRPr/>
            </a:pPr>
            <a:r>
              <a:rPr lang="en-US" sz="3600" b="1" dirty="0">
                <a:solidFill>
                  <a:schemeClr val="tx1"/>
                </a:solidFill>
                <a:latin typeface="Arial Black" charset="0"/>
                <a:ea typeface="ＭＳ Ｐゴシック" charset="0"/>
                <a:cs typeface="ＭＳ Ｐゴシック" charset="0"/>
              </a:rPr>
              <a:t>Key </a:t>
            </a:r>
            <a:r>
              <a:rPr lang="en-US" sz="3600" b="1" dirty="0" smtClean="0">
                <a:solidFill>
                  <a:schemeClr val="tx1"/>
                </a:solidFill>
                <a:latin typeface="Arial Black" charset="0"/>
                <a:ea typeface="ＭＳ Ｐゴシック" charset="0"/>
                <a:cs typeface="ＭＳ Ｐゴシック" charset="0"/>
              </a:rPr>
              <a:t>Idea of Nehemiah 1</a:t>
            </a:r>
            <a:endParaRPr lang="en-US" dirty="0">
              <a:solidFill>
                <a:schemeClr val="tx1"/>
              </a:solidFill>
              <a:latin typeface="Times New Roman" charset="0"/>
              <a:ea typeface="ＭＳ Ｐゴシック" charset="0"/>
              <a:cs typeface="ＭＳ Ｐゴシック" charset="0"/>
            </a:endParaRPr>
          </a:p>
        </p:txBody>
      </p:sp>
      <p:pic>
        <p:nvPicPr>
          <p:cNvPr id="438275" name="Picture 1027" descr="positionchessboard_diagonal_L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6497638" y="2209800"/>
            <a:ext cx="23415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6" name="Rectangle 1028"/>
          <p:cNvSpPr>
            <a:spLocks noChangeArrowheads="1"/>
          </p:cNvSpPr>
          <p:nvPr/>
        </p:nvSpPr>
        <p:spPr bwMode="auto">
          <a:xfrm>
            <a:off x="0" y="1524000"/>
            <a:ext cx="91440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eaLnBrk="1" hangingPunct="1">
              <a:defRPr/>
            </a:pPr>
            <a:r>
              <a:rPr lang="en-US" sz="3600" b="1" dirty="0">
                <a:solidFill>
                  <a:srgbClr val="EAE8E2"/>
                </a:solidFill>
                <a:latin typeface="Arial Black" charset="0"/>
              </a:rPr>
              <a:t>God gives you the</a:t>
            </a:r>
          </a:p>
        </p:txBody>
      </p:sp>
      <p:sp>
        <p:nvSpPr>
          <p:cNvPr id="438277" name="Rectangle 1029"/>
          <p:cNvSpPr>
            <a:spLocks noChangeArrowheads="1"/>
          </p:cNvSpPr>
          <p:nvPr/>
        </p:nvSpPr>
        <p:spPr bwMode="auto">
          <a:xfrm>
            <a:off x="0" y="3048000"/>
            <a:ext cx="9144000" cy="685800"/>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p>
            <a:pPr algn="ctr" eaLnBrk="1" hangingPunct="1">
              <a:defRPr/>
            </a:pPr>
            <a:r>
              <a:rPr lang="en-US" sz="3600" b="1" dirty="0">
                <a:solidFill>
                  <a:srgbClr val="FFFF00"/>
                </a:solidFill>
                <a:latin typeface="Arial Black" charset="0"/>
              </a:rPr>
              <a:t>information</a:t>
            </a:r>
            <a:r>
              <a:rPr lang="en-US" sz="3600" b="1" dirty="0">
                <a:solidFill>
                  <a:srgbClr val="EAE8E2"/>
                </a:solidFill>
                <a:latin typeface="Arial Black" charset="0"/>
              </a:rPr>
              <a:t>,    </a:t>
            </a:r>
            <a:r>
              <a:rPr lang="en-US" sz="3600" b="1" dirty="0">
                <a:solidFill>
                  <a:srgbClr val="FFFF00"/>
                </a:solidFill>
                <a:latin typeface="Arial Black" charset="0"/>
              </a:rPr>
              <a:t>vision</a:t>
            </a:r>
            <a:r>
              <a:rPr lang="en-US" sz="3600" b="1" dirty="0">
                <a:solidFill>
                  <a:srgbClr val="EAE8E2"/>
                </a:solidFill>
                <a:latin typeface="Arial Black" charset="0"/>
              </a:rPr>
              <a:t>, &amp; </a:t>
            </a:r>
            <a:r>
              <a:rPr lang="en-US" sz="3600" b="1" dirty="0">
                <a:solidFill>
                  <a:srgbClr val="FFFF00"/>
                </a:solidFill>
                <a:latin typeface="Arial Black" charset="0"/>
              </a:rPr>
              <a:t>position</a:t>
            </a:r>
            <a:endParaRPr lang="en-US" sz="3600" b="1" dirty="0">
              <a:solidFill>
                <a:srgbClr val="EAE8E2"/>
              </a:solidFill>
              <a:latin typeface="Arial Black" charset="0"/>
            </a:endParaRPr>
          </a:p>
        </p:txBody>
      </p:sp>
      <p:sp>
        <p:nvSpPr>
          <p:cNvPr id="438278" name="Rectangle 1030"/>
          <p:cNvSpPr>
            <a:spLocks noChangeArrowheads="1"/>
          </p:cNvSpPr>
          <p:nvPr/>
        </p:nvSpPr>
        <p:spPr bwMode="auto">
          <a:xfrm>
            <a:off x="152400" y="5791200"/>
            <a:ext cx="88392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eaLnBrk="1" hangingPunct="1">
              <a:defRPr/>
            </a:pPr>
            <a:r>
              <a:rPr lang="en-US" sz="3600" b="1">
                <a:solidFill>
                  <a:srgbClr val="EAE8E2"/>
                </a:solidFill>
                <a:latin typeface="Arial Black" charset="0"/>
              </a:rPr>
              <a:t>you need to do His will.</a:t>
            </a:r>
          </a:p>
        </p:txBody>
      </p:sp>
      <p:grpSp>
        <p:nvGrpSpPr>
          <p:cNvPr id="2" name="Group 1"/>
          <p:cNvGrpSpPr>
            <a:grpSpLocks/>
          </p:cNvGrpSpPr>
          <p:nvPr/>
        </p:nvGrpSpPr>
        <p:grpSpPr bwMode="auto">
          <a:xfrm>
            <a:off x="3492500" y="2590800"/>
            <a:ext cx="2519363" cy="2819400"/>
            <a:chOff x="3491880" y="2590800"/>
            <a:chExt cx="2520280" cy="2820144"/>
          </a:xfrm>
        </p:grpSpPr>
        <p:pic>
          <p:nvPicPr>
            <p:cNvPr id="308235" name="Picture 1031" descr="vision2010_index_01_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590800"/>
              <a:ext cx="2224088"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28"/>
            <p:cNvSpPr>
              <a:spLocks noChangeArrowheads="1"/>
            </p:cNvSpPr>
            <p:nvPr/>
          </p:nvSpPr>
          <p:spPr bwMode="auto">
            <a:xfrm>
              <a:off x="3491880" y="4724963"/>
              <a:ext cx="2520280" cy="685981"/>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eaLnBrk="1" hangingPunct="1">
                <a:defRPr/>
              </a:pPr>
              <a:r>
                <a:rPr lang="en-US" sz="3600" b="1" dirty="0">
                  <a:solidFill>
                    <a:srgbClr val="FFFF00"/>
                  </a:solidFill>
                  <a:latin typeface="Arial Black" charset="0"/>
                </a:rPr>
                <a:t>vision</a:t>
              </a:r>
            </a:p>
          </p:txBody>
        </p:sp>
      </p:grpSp>
      <p:grpSp>
        <p:nvGrpSpPr>
          <p:cNvPr id="3" name="Group 2"/>
          <p:cNvGrpSpPr>
            <a:grpSpLocks/>
          </p:cNvGrpSpPr>
          <p:nvPr/>
        </p:nvGrpSpPr>
        <p:grpSpPr bwMode="auto">
          <a:xfrm>
            <a:off x="609600" y="3733800"/>
            <a:ext cx="2514600" cy="1885950"/>
            <a:chOff x="609600" y="3733800"/>
            <a:chExt cx="2514600" cy="1885950"/>
          </a:xfrm>
        </p:grpSpPr>
        <p:pic>
          <p:nvPicPr>
            <p:cNvPr id="308233" name="Picture 1032" descr="infoknow the facts full 640x4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7338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28"/>
            <p:cNvSpPr>
              <a:spLocks noChangeArrowheads="1"/>
            </p:cNvSpPr>
            <p:nvPr/>
          </p:nvSpPr>
          <p:spPr bwMode="auto">
            <a:xfrm>
              <a:off x="755650" y="3933825"/>
              <a:ext cx="2160588" cy="1189038"/>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ctr"/>
            <a:lstStyle/>
            <a:p>
              <a:pPr algn="ctr" eaLnBrk="1" hangingPunct="1">
                <a:defRPr/>
              </a:pPr>
              <a:r>
                <a:rPr lang="en-US" sz="2000" b="1" dirty="0">
                  <a:solidFill>
                    <a:srgbClr val="EAE8E2"/>
                  </a:solidFill>
                  <a:latin typeface="Arial Black" charset="0"/>
                </a:rPr>
                <a:t>KNOW THE FACTS</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animBg="1"/>
      <p:bldP spid="438277" grpId="0"/>
      <p:bldP spid="438278"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a:xfrm>
            <a:off x="539750" y="3500438"/>
            <a:ext cx="8042275" cy="2057400"/>
          </a:xfrm>
        </p:spPr>
        <p:txBody>
          <a:bodyPr anchor="ctr"/>
          <a:lstStyle/>
          <a:p>
            <a:pPr eaLnBrk="1" hangingPunct="1">
              <a:defRPr/>
            </a:pPr>
            <a:r>
              <a:rPr lang="en-US" sz="4800" b="1" dirty="0" smtClean="0">
                <a:solidFill>
                  <a:schemeClr val="tx1"/>
                </a:solidFill>
                <a:latin typeface="Arial Black" charset="0"/>
                <a:ea typeface="ＭＳ Ｐゴシック" charset="0"/>
                <a:cs typeface="ＭＳ Ｐゴシック" charset="0"/>
              </a:rPr>
              <a:t>Where God guides, </a:t>
            </a:r>
            <a:br>
              <a:rPr lang="en-US" sz="4800" b="1" dirty="0" smtClean="0">
                <a:solidFill>
                  <a:schemeClr val="tx1"/>
                </a:solidFill>
                <a:latin typeface="Arial Black" charset="0"/>
                <a:ea typeface="ＭＳ Ｐゴシック" charset="0"/>
                <a:cs typeface="ＭＳ Ｐゴシック" charset="0"/>
              </a:rPr>
            </a:br>
            <a:r>
              <a:rPr lang="en-US" sz="4800" b="1" dirty="0" smtClean="0">
                <a:solidFill>
                  <a:schemeClr val="tx1"/>
                </a:solidFill>
                <a:latin typeface="Arial Black" charset="0"/>
                <a:ea typeface="ＭＳ Ｐゴシック" charset="0"/>
                <a:cs typeface="ＭＳ Ｐゴシック" charset="0"/>
              </a:rPr>
              <a:t>God provides</a:t>
            </a:r>
            <a:endParaRPr lang="en-US" sz="6000" b="1" dirty="0">
              <a:latin typeface="Arial Black" charset="0"/>
              <a:ea typeface="ＭＳ Ｐゴシック" charset="0"/>
              <a:cs typeface="ＭＳ Ｐゴシック" charset="0"/>
            </a:endParaRPr>
          </a:p>
        </p:txBody>
      </p:sp>
      <p:pic>
        <p:nvPicPr>
          <p:cNvPr id="3102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417513"/>
            <a:ext cx="9177338"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a:xfrm>
            <a:off x="5459413" y="650875"/>
            <a:ext cx="3505200" cy="4938713"/>
          </a:xfrm>
        </p:spPr>
        <p:txBody>
          <a:bodyPr anchor="ctr"/>
          <a:lstStyle/>
          <a:p>
            <a:pPr eaLnBrk="1" hangingPunct="1">
              <a:defRPr/>
            </a:pPr>
            <a:r>
              <a:rPr lang="en-US" sz="4800" b="1" dirty="0" smtClean="0">
                <a:solidFill>
                  <a:schemeClr val="tx1"/>
                </a:solidFill>
                <a:latin typeface="Arial Black" charset="0"/>
                <a:ea typeface="ＭＳ Ｐゴシック" charset="0"/>
                <a:cs typeface="ＭＳ Ｐゴシック" charset="0"/>
              </a:rPr>
              <a:t>Where God guides, </a:t>
            </a:r>
            <a:br>
              <a:rPr lang="en-US" sz="4800" b="1" dirty="0" smtClean="0">
                <a:solidFill>
                  <a:schemeClr val="tx1"/>
                </a:solidFill>
                <a:latin typeface="Arial Black" charset="0"/>
                <a:ea typeface="ＭＳ Ｐゴシック" charset="0"/>
                <a:cs typeface="ＭＳ Ｐゴシック" charset="0"/>
              </a:rPr>
            </a:br>
            <a:r>
              <a:rPr lang="en-US" sz="4800" b="1" dirty="0" smtClean="0">
                <a:solidFill>
                  <a:schemeClr val="tx1"/>
                </a:solidFill>
                <a:latin typeface="Arial Black" charset="0"/>
                <a:ea typeface="ＭＳ Ｐゴシック" charset="0"/>
                <a:cs typeface="ＭＳ Ｐゴシック" charset="0"/>
              </a:rPr>
              <a:t>we must respond!</a:t>
            </a:r>
            <a:endParaRPr lang="en-US" sz="6000" b="1" dirty="0">
              <a:latin typeface="Arial Black" charset="0"/>
              <a:ea typeface="ＭＳ Ｐゴシック" charset="0"/>
              <a:cs typeface="ＭＳ Ｐゴシック" charset="0"/>
            </a:endParaRPr>
          </a:p>
        </p:txBody>
      </p:sp>
      <p:pic>
        <p:nvPicPr>
          <p:cNvPr id="3123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0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SBC - Block 7 - SE Co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4" name="Rectangle 3"/>
          <p:cNvSpPr>
            <a:spLocks noGrp="1" noChangeArrowheads="1"/>
          </p:cNvSpPr>
          <p:nvPr>
            <p:ph type="title"/>
          </p:nvPr>
        </p:nvSpPr>
        <p:spPr>
          <a:xfrm>
            <a:off x="0" y="0"/>
            <a:ext cx="9144000" cy="793750"/>
          </a:xfrm>
          <a:solidFill>
            <a:srgbClr val="000066"/>
          </a:solidFill>
        </p:spPr>
        <p:txBody>
          <a:bodyPr anchor="t">
            <a:spAutoFit/>
          </a:bodyPr>
          <a:lstStyle/>
          <a:p>
            <a:r>
              <a:rPr lang="en-US" sz="4000" b="1" i="1">
                <a:solidFill>
                  <a:schemeClr val="hlink"/>
                </a:solidFill>
                <a:latin typeface="Lucida Handwriting" charset="0"/>
                <a:ea typeface="ＭＳ Ｐゴシック" charset="0"/>
                <a:cs typeface="ＭＳ Ｐゴシック" charset="0"/>
              </a:rPr>
              <a:t>SINGAPORE BIBLE COLLEGE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22" name="Rectangle 1026"/>
          <p:cNvSpPr>
            <a:spLocks noGrp="1" noChangeArrowheads="1"/>
          </p:cNvSpPr>
          <p:nvPr>
            <p:ph type="title"/>
          </p:nvPr>
        </p:nvSpPr>
        <p:spPr>
          <a:xfrm>
            <a:off x="838200" y="304800"/>
            <a:ext cx="7162800" cy="533400"/>
          </a:xfrm>
          <a:solidFill>
            <a:srgbClr val="000000"/>
          </a:solidFill>
        </p:spPr>
        <p:txBody>
          <a:bodyPr/>
          <a:lstStyle/>
          <a:p>
            <a:pPr eaLnBrk="1" hangingPunct="1">
              <a:defRPr/>
            </a:pPr>
            <a:r>
              <a:rPr lang="en-US" sz="3600" b="1">
                <a:solidFill>
                  <a:srgbClr val="000000"/>
                </a:solidFill>
                <a:latin typeface="Arial Black" charset="0"/>
                <a:ea typeface="ＭＳ Ｐゴシック" charset="0"/>
                <a:cs typeface="ＭＳ Ｐゴシック" charset="0"/>
              </a:rPr>
              <a:t>Black</a:t>
            </a:r>
            <a:endParaRPr lang="en-US" b="1">
              <a:latin typeface="Arial Black" charset="0"/>
              <a:ea typeface="ＭＳ Ｐゴシック" charset="0"/>
              <a:cs typeface="ＭＳ Ｐゴシック" charset="0"/>
            </a:endParaRPr>
          </a:p>
        </p:txBody>
      </p:sp>
      <p:sp>
        <p:nvSpPr>
          <p:cNvPr id="314371"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pic>
        <p:nvPicPr>
          <p:cNvPr id="3143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16418" name="Rectangle 102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322" name="Rectangle 1026"/>
          <p:cNvSpPr>
            <a:spLocks noGrp="1" noChangeArrowheads="1"/>
          </p:cNvSpPr>
          <p:nvPr>
            <p:ph type="title"/>
          </p:nvPr>
        </p:nvSpPr>
        <p:spPr>
          <a:xfrm>
            <a:off x="395288" y="304800"/>
            <a:ext cx="8353425" cy="1828800"/>
          </a:xfrm>
        </p:spPr>
        <p:txBody>
          <a:bodyPr/>
          <a:lstStyle/>
          <a:p>
            <a:pPr algn="ctr" eaLnBrk="1" hangingPunct="1">
              <a:defRPr/>
            </a:pPr>
            <a:r>
              <a:rPr lang="en-US" sz="4000" b="1" dirty="0">
                <a:solidFill>
                  <a:srgbClr val="000000"/>
                </a:solidFill>
                <a:latin typeface="Arial Black" charset="0"/>
                <a:ea typeface="ＭＳ Ｐゴシック" charset="0"/>
                <a:cs typeface="ＭＳ Ｐゴシック" charset="0"/>
              </a:rPr>
              <a:t>What knowledge, faith, and place of influence has </a:t>
            </a:r>
            <a:r>
              <a:rPr lang="en-US" sz="4000" b="1" dirty="0" smtClean="0">
                <a:solidFill>
                  <a:srgbClr val="000000"/>
                </a:solidFill>
                <a:latin typeface="Arial Black" charset="0"/>
                <a:ea typeface="ＭＳ Ｐゴシック" charset="0"/>
                <a:cs typeface="ＭＳ Ｐゴシック" charset="0"/>
              </a:rPr>
              <a:t>God given you? </a:t>
            </a:r>
            <a:endParaRPr lang="en-US" sz="4800" b="1" dirty="0">
              <a:latin typeface="Arial Black" charset="0"/>
              <a:ea typeface="ＭＳ Ｐゴシック" charset="0"/>
              <a:cs typeface="ＭＳ Ｐゴシック" charset="0"/>
            </a:endParaRPr>
          </a:p>
        </p:txBody>
      </p:sp>
      <p:pic>
        <p:nvPicPr>
          <p:cNvPr id="3164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8088" y="2389188"/>
            <a:ext cx="6172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990600" y="4365625"/>
            <a:ext cx="7162800" cy="20875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4000" b="1" dirty="0" smtClean="0">
                <a:solidFill>
                  <a:srgbClr val="000000"/>
                </a:solidFill>
                <a:latin typeface="Arial Black" charset="0"/>
                <a:ea typeface="ＭＳ Ｐゴシック" charset="0"/>
                <a:cs typeface="ＭＳ Ｐゴシック" charset="0"/>
              </a:rPr>
              <a:t>What does God want you to do with it? </a:t>
            </a:r>
            <a:endParaRPr lang="en-US" sz="4800" b="1" dirty="0">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22" name="Rectangle 1026"/>
          <p:cNvSpPr>
            <a:spLocks noGrp="1" noChangeArrowheads="1"/>
          </p:cNvSpPr>
          <p:nvPr>
            <p:ph type="title"/>
          </p:nvPr>
        </p:nvSpPr>
        <p:spPr>
          <a:xfrm>
            <a:off x="838200" y="304800"/>
            <a:ext cx="7162800" cy="533400"/>
          </a:xfrm>
          <a:solidFill>
            <a:srgbClr val="000000"/>
          </a:solidFill>
        </p:spPr>
        <p:txBody>
          <a:bodyPr/>
          <a:lstStyle/>
          <a:p>
            <a:pPr eaLnBrk="1" hangingPunct="1">
              <a:defRPr/>
            </a:pPr>
            <a:r>
              <a:rPr lang="en-US" sz="3600" b="1">
                <a:solidFill>
                  <a:srgbClr val="000000"/>
                </a:solidFill>
                <a:latin typeface="Arial Black" charset="0"/>
                <a:ea typeface="ＭＳ Ｐゴシック" charset="0"/>
                <a:cs typeface="ＭＳ Ｐゴシック" charset="0"/>
              </a:rPr>
              <a:t>Black</a:t>
            </a:r>
            <a:endParaRPr lang="en-US" b="1">
              <a:latin typeface="Arial Black" charset="0"/>
              <a:ea typeface="ＭＳ Ｐゴシック" charset="0"/>
              <a:cs typeface="ＭＳ Ｐゴシック" charset="0"/>
            </a:endParaRPr>
          </a:p>
        </p:txBody>
      </p:sp>
      <p:sp>
        <p:nvSpPr>
          <p:cNvPr id="318467"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Sermons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68368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ndParaRPr>
          </a:p>
        </p:txBody>
      </p:sp>
      <p:sp>
        <p:nvSpPr>
          <p:cNvPr id="900098" name="Rectangle 2"/>
          <p:cNvSpPr>
            <a:spLocks noGrp="1" noChangeArrowheads="1"/>
          </p:cNvSpPr>
          <p:nvPr>
            <p:ph type="ctrTitle"/>
          </p:nvPr>
        </p:nvSpPr>
        <p:spPr>
          <a:xfrm>
            <a:off x="0" y="44063"/>
            <a:ext cx="9144000" cy="70584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Doctor of Ministry Graduates 9 May 2015</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2015 DMin Jo Chandra Siew Woh Alby Neil Alb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ndParaRPr>
          </a:p>
        </p:txBody>
      </p:sp>
      <p:sp>
        <p:nvSpPr>
          <p:cNvPr id="900098" name="Rectangle 2"/>
          <p:cNvSpPr>
            <a:spLocks noGrp="1" noChangeArrowheads="1"/>
          </p:cNvSpPr>
          <p:nvPr>
            <p:ph type="ctrTitle"/>
          </p:nvPr>
        </p:nvSpPr>
        <p:spPr>
          <a:xfrm>
            <a:off x="0" y="44063"/>
            <a:ext cx="9144000" cy="70584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Seven DMin Graduates May 2015</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Green and gold holiday design template</Template>
  <TotalTime>3408</TotalTime>
  <Words>4188</Words>
  <Application>Microsoft Macintosh PowerPoint</Application>
  <PresentationFormat>On-screen Show (4:3)</PresentationFormat>
  <Paragraphs>404</Paragraphs>
  <Slides>73</Slides>
  <Notes>68</Notes>
  <HiddenSlides>0</HiddenSlides>
  <MMClips>0</MMClips>
  <ScaleCrop>false</ScaleCrop>
  <HeadingPairs>
    <vt:vector size="6" baseType="variant">
      <vt:variant>
        <vt:lpstr>Fonts Used</vt:lpstr>
      </vt:variant>
      <vt:variant>
        <vt:i4>22</vt:i4>
      </vt:variant>
      <vt:variant>
        <vt:lpstr>Theme</vt:lpstr>
      </vt:variant>
      <vt:variant>
        <vt:i4>18</vt:i4>
      </vt:variant>
      <vt:variant>
        <vt:lpstr>Slide Titles</vt:lpstr>
      </vt:variant>
      <vt:variant>
        <vt:i4>73</vt:i4>
      </vt:variant>
    </vt:vector>
  </HeadingPairs>
  <TitlesOfParts>
    <vt:vector size="113" baseType="lpstr">
      <vt:lpstr>Times New Roman</vt:lpstr>
      <vt:lpstr>ＭＳ Ｐゴシック</vt:lpstr>
      <vt:lpstr>Arial</vt:lpstr>
      <vt:lpstr>Trebuchet MS</vt:lpstr>
      <vt:lpstr>Osaka</vt:lpstr>
      <vt:lpstr>Times</vt:lpstr>
      <vt:lpstr>Monotype Sorts</vt:lpstr>
      <vt:lpstr>Impact</vt:lpstr>
      <vt:lpstr>Arial Narrow</vt:lpstr>
      <vt:lpstr>Wingdings</vt:lpstr>
      <vt:lpstr>Geneva</vt:lpstr>
      <vt:lpstr>26</vt:lpstr>
      <vt:lpstr>Comic Sans MS</vt:lpstr>
      <vt:lpstr>Arial Black</vt:lpstr>
      <vt:lpstr>Lucida Handwriting</vt:lpstr>
      <vt:lpstr>B VAG Rounded Bold</vt:lpstr>
      <vt:lpstr>QUAKE</vt:lpstr>
      <vt:lpstr>Visitation</vt:lpstr>
      <vt:lpstr>Chicago</vt:lpstr>
      <vt:lpstr>Helvetica</vt:lpstr>
      <vt:lpstr>Tahoma</vt:lpstr>
      <vt:lpstr>Calibri</vt:lpstr>
      <vt:lpstr>Default Design</vt:lpstr>
      <vt:lpstr>Blank Presentation</vt:lpstr>
      <vt:lpstr>White</vt:lpstr>
      <vt:lpstr>Crumple</vt:lpstr>
      <vt:lpstr>untitled 3</vt:lpstr>
      <vt:lpstr>Construction</vt:lpstr>
      <vt:lpstr>SERENE</vt:lpstr>
      <vt:lpstr>1_Default Design</vt:lpstr>
      <vt:lpstr>1_Construction</vt:lpstr>
      <vt:lpstr>Beam</vt:lpstr>
      <vt:lpstr>49_Blank Presentation</vt:lpstr>
      <vt:lpstr>7_Blank Presentation</vt:lpstr>
      <vt:lpstr>2_Default Design</vt:lpstr>
      <vt:lpstr>9_Default Design</vt:lpstr>
      <vt:lpstr>6_Blank Presentation</vt:lpstr>
      <vt:lpstr>3_Blank Presentation</vt:lpstr>
      <vt:lpstr>5_Default Design</vt:lpstr>
      <vt:lpstr>50_Blank Presentation</vt:lpstr>
      <vt:lpstr>Nehemiah 1</vt:lpstr>
      <vt:lpstr>The Griffith Family Sept 2014</vt:lpstr>
      <vt:lpstr>Stephen is a pilot with Horizon Air, Seattle</vt:lpstr>
      <vt:lpstr>Stephen flies with Horizon Air</vt:lpstr>
      <vt:lpstr>Cara &amp; Kurt   •   Katie &amp; Stephen</vt:lpstr>
      <vt:lpstr>John at Biola University</vt:lpstr>
      <vt:lpstr>SINGAPORE BIBLE COLLEGE</vt:lpstr>
      <vt:lpstr>Doctor of Ministry Graduates 9 May 2015</vt:lpstr>
      <vt:lpstr>Seven DMin Graduates May 2015</vt:lpstr>
      <vt:lpstr>"in the beginning"</vt:lpstr>
      <vt:lpstr>"pada mulanya"</vt:lpstr>
      <vt:lpstr>"起初"</vt:lpstr>
      <vt:lpstr>Our People</vt:lpstr>
      <vt:lpstr>Crossroads Graduates</vt:lpstr>
      <vt:lpstr>OT Sermons link at biblestudydownloads.com</vt:lpstr>
      <vt:lpstr>biblestudydownloads.com</vt:lpstr>
      <vt:lpstr>Jerusalem December 1995</vt:lpstr>
      <vt:lpstr>Mongolia December 1995</vt:lpstr>
      <vt:lpstr>How can you know if God wants you to do a certain task?</vt:lpstr>
      <vt:lpstr>Our Key Word</vt:lpstr>
      <vt:lpstr>Books on Nehemiah</vt:lpstr>
      <vt:lpstr>Nehemiah's Responses to Problems</vt:lpstr>
      <vt:lpstr>Nehemiah's Responses to Problems</vt:lpstr>
      <vt:lpstr>Nehemiah's Leadership</vt:lpstr>
      <vt:lpstr>Nehemiah's Leadership</vt:lpstr>
      <vt:lpstr>Books on Nehemiah</vt:lpstr>
      <vt:lpstr>The Real Hero of the Book</vt:lpstr>
      <vt:lpstr>Problems with the Leadership Focus</vt:lpstr>
      <vt:lpstr>Sin</vt:lpstr>
      <vt:lpstr>JUDAH IS PRESERVED!</vt:lpstr>
      <vt:lpstr>Z-E-N</vt:lpstr>
      <vt:lpstr>Our Subject Today</vt:lpstr>
      <vt:lpstr>How can you know if God wants you to do a certain task?</vt:lpstr>
      <vt:lpstr>I. God gives us the information we need to do His will (1:1-3).</vt:lpstr>
      <vt:lpstr>God informed Nehemiah of Jerusalem's sad state without a wall (1-3).</vt:lpstr>
      <vt:lpstr>"These are the memoirs of Nehemiah son of Hacaliah. In late autumn, in the month of Kislev, in the twentieth year of King Artaxerxes' reign, I was at the fortress of Susa. 2Hanani, one of my brothers, came to visit me with some other men who had just arrived from Judah. I asked them about the Jews who had returned there from captivity and about how things were going in Jerusalem. 3They said to me, 'Things are not going well for those who returned to the province of Judah. They are in great trouble and disgrace. The wall of Jerusalem has been torn down, and the gates have been destroyed by fire'"  (1:1-3 NLT).</vt:lpstr>
      <vt:lpstr>The Postexilic Era</vt:lpstr>
      <vt:lpstr>The Persian Empire</vt:lpstr>
      <vt:lpstr>The Three "Rs" (1:3)</vt:lpstr>
      <vt:lpstr>Borders of the Land Promised to Abraham</vt:lpstr>
      <vt:lpstr>Bethlehem aerial from north</vt:lpstr>
      <vt:lpstr>God also informs us how to serve Him. </vt:lpstr>
      <vt:lpstr>Get all the info you can…</vt:lpstr>
      <vt:lpstr>God wants you informed!</vt:lpstr>
      <vt:lpstr>Speaking of information…</vt:lpstr>
      <vt:lpstr>Mongolia January 1996</vt:lpstr>
      <vt:lpstr>I. God gives us the information we need to do His will (1:1-3).</vt:lpstr>
      <vt:lpstr>II. God gives us the vision  we need to do His will (1:4-11a).</vt:lpstr>
      <vt:lpstr>"When I heard this, I sat down and wept. In fact, for days I mourned, fasted, and prayed to the God of heaven.  5Then I said,   6'O LORD, God of heaven, the great and awesome God who keeps his covenant of unfailing love with those who love him and obey his commands, listen to my prayer! Look down and see me praying night and day for your people Israel. I confess that we have sinned against you. Yes, even my own family and I have sinned!  7We have sinned terribly by not obeying the commands, decrees, and regulations that you gave us through your servant Moses"  (1:4-7 NLT).</vt:lpstr>
      <vt:lpstr>'Please remember what you told your servant Moses: "If you are unfaithful to me, I will scatter you among the nations.  9But if you return to me and obey my commands and live by them, then even if you are exiled to the ends of the earth, I will bring you back to the place I have chosen for my name to be honored."  10'The people you rescued by your great power and strong hand are your servants.  11O Lord, please hear my prayer! Listen to the prayers of those of us who delight in honoring you. Please grant me success today by making the king favorable to me. Put it into his heart to be kind to me'" (1:8-11a NLT).</vt:lpstr>
      <vt:lpstr>Impossible project?</vt:lpstr>
      <vt:lpstr>Focus on God</vt:lpstr>
      <vt:lpstr>The end of his prayer…</vt:lpstr>
      <vt:lpstr>Nehemiah was open to God.</vt:lpstr>
      <vt:lpstr>God also gives us a vision to serve Him.  What's on your heart today?</vt:lpstr>
      <vt:lpstr>Wiersbe on God's Leading…</vt:lpstr>
      <vt:lpstr>Wiersbe on God's Leading…</vt:lpstr>
      <vt:lpstr>Just a simple word…</vt:lpstr>
      <vt:lpstr>I. God gives us the information we need to do His will (1:1-3).</vt:lpstr>
      <vt:lpstr>II. God gives us the vision  we need to do His will (1:4-11a).</vt:lpstr>
      <vt:lpstr>III. God gives us the position  we need to do His will (1:11b).</vt:lpstr>
      <vt:lpstr>The Cupbearer</vt:lpstr>
      <vt:lpstr>Mongolia July 2013</vt:lpstr>
      <vt:lpstr>Teaching Ministry 1997-2015</vt:lpstr>
      <vt:lpstr>17 believers from 6 countries  at our first meeting Friday, 6 Oct 06</vt:lpstr>
      <vt:lpstr>How can you know if God wants you to do a certain task?</vt:lpstr>
      <vt:lpstr>Key Idea of Nehemiah 1</vt:lpstr>
      <vt:lpstr>Where God guides,  God provides</vt:lpstr>
      <vt:lpstr>Where God guides,  we must respond!</vt:lpstr>
      <vt:lpstr>Black</vt:lpstr>
      <vt:lpstr>What knowledge, faith, and place of influence has God given you? </vt:lpstr>
      <vt:lpstr>Black</vt:lpstr>
      <vt:lpstr>OT Sermons link at BibleStudyDownloads.org</vt:lpstr>
    </vt:vector>
  </TitlesOfParts>
  <Company>TEST SITE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TESTER</dc:creator>
  <cp:lastModifiedBy>Rick Griffith</cp:lastModifiedBy>
  <cp:revision>197</cp:revision>
  <cp:lastPrinted>2007-11-18T00:23:15Z</cp:lastPrinted>
  <dcterms:created xsi:type="dcterms:W3CDTF">2000-07-17T15:38:58Z</dcterms:created>
  <dcterms:modified xsi:type="dcterms:W3CDTF">2017-02-25T13:32:50Z</dcterms:modified>
</cp:coreProperties>
</file>